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6" r:id="rId30"/>
    <p:sldId id="287" r:id="rId31"/>
    <p:sldId id="288" r:id="rId32"/>
    <p:sldId id="290" r:id="rId33"/>
    <p:sldId id="291" r:id="rId34"/>
    <p:sldId id="292" r:id="rId35"/>
    <p:sldId id="293" r:id="rId36"/>
    <p:sldId id="294" r:id="rId3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8"/>
      <p:bold r:id="rId39"/>
      <p:italic r:id="rId40"/>
      <p:boldItalic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3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200163</c:v>
                </c:pt>
                <c:pt idx="1">
                  <c:v>200169</c:v>
                </c:pt>
                <c:pt idx="2">
                  <c:v>200185</c:v>
                </c:pt>
                <c:pt idx="3">
                  <c:v>200195</c:v>
                </c:pt>
                <c:pt idx="4">
                  <c:v>200206</c:v>
                </c:pt>
                <c:pt idx="5">
                  <c:v>200213</c:v>
                </c:pt>
                <c:pt idx="6">
                  <c:v>200227</c:v>
                </c:pt>
                <c:pt idx="7">
                  <c:v>200240</c:v>
                </c:pt>
                <c:pt idx="8">
                  <c:v>200243</c:v>
                </c:pt>
                <c:pt idx="9">
                  <c:v>200253</c:v>
                </c:pt>
                <c:pt idx="10">
                  <c:v>200265</c:v>
                </c:pt>
                <c:pt idx="11">
                  <c:v>200296</c:v>
                </c:pt>
                <c:pt idx="12">
                  <c:v>200328</c:v>
                </c:pt>
                <c:pt idx="13">
                  <c:v>200338</c:v>
                </c:pt>
                <c:pt idx="14">
                  <c:v>200353</c:v>
                </c:pt>
                <c:pt idx="15">
                  <c:v>200371</c:v>
                </c:pt>
                <c:pt idx="16">
                  <c:v>200379</c:v>
                </c:pt>
                <c:pt idx="17">
                  <c:v>200393</c:v>
                </c:pt>
                <c:pt idx="18">
                  <c:v>200405</c:v>
                </c:pt>
                <c:pt idx="19">
                  <c:v>200408</c:v>
                </c:pt>
                <c:pt idx="20">
                  <c:v>200420</c:v>
                </c:pt>
                <c:pt idx="21">
                  <c:v>200443</c:v>
                </c:pt>
                <c:pt idx="22">
                  <c:v>200467</c:v>
                </c:pt>
                <c:pt idx="23">
                  <c:v>200472</c:v>
                </c:pt>
                <c:pt idx="24">
                  <c:v>200511</c:v>
                </c:pt>
                <c:pt idx="25">
                  <c:v>200529</c:v>
                </c:pt>
                <c:pt idx="26">
                  <c:v>200546</c:v>
                </c:pt>
                <c:pt idx="27">
                  <c:v>200549</c:v>
                </c:pt>
                <c:pt idx="28">
                  <c:v>200562</c:v>
                </c:pt>
                <c:pt idx="29">
                  <c:v>200575</c:v>
                </c:pt>
                <c:pt idx="30">
                  <c:v>200580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A6-4FF1-A2D0-E01E9277C6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5875768"/>
        <c:axId val="185877080"/>
      </c:lineChart>
      <c:dateAx>
        <c:axId val="185875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877080"/>
        <c:crosses val="autoZero"/>
        <c:auto val="1"/>
        <c:lblOffset val="100"/>
        <c:baseTimeUnit val="days"/>
      </c:dateAx>
      <c:valAx>
        <c:axId val="185877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875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9C-4270-9A9D-08B6DE45DFA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9C-4270-9A9D-08B6DE45DFA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A9C-4270-9A9D-08B6DE45DFA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A9C-4270-9A9D-08B6DE45DFA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A9C-4270-9A9D-08B6DE45DFA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A9C-4270-9A9D-08B6DE45DFA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A9C-4270-9A9D-08B6DE45DFA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A9C-4270-9A9D-08B6DE45DF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63182360"/>
        <c:axId val="563172848"/>
      </c:barChart>
      <c:catAx>
        <c:axId val="563182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3172848"/>
        <c:crosses val="autoZero"/>
        <c:auto val="1"/>
        <c:lblAlgn val="ctr"/>
        <c:lblOffset val="100"/>
        <c:noMultiLvlLbl val="0"/>
      </c:catAx>
      <c:valAx>
        <c:axId val="563172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3182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121111</c:v>
                </c:pt>
                <c:pt idx="1">
                  <c:v>116082</c:v>
                </c:pt>
                <c:pt idx="2">
                  <c:v>129289</c:v>
                </c:pt>
                <c:pt idx="3">
                  <c:v>127267</c:v>
                </c:pt>
                <c:pt idx="4">
                  <c:v>66016</c:v>
                </c:pt>
                <c:pt idx="5">
                  <c:v>26263</c:v>
                </c:pt>
                <c:pt idx="6">
                  <c:v>22491</c:v>
                </c:pt>
                <c:pt idx="7">
                  <c:v>24053</c:v>
                </c:pt>
                <c:pt idx="8">
                  <c:v>19905</c:v>
                </c:pt>
                <c:pt idx="9">
                  <c:v>18616</c:v>
                </c:pt>
                <c:pt idx="10">
                  <c:v>23113</c:v>
                </c:pt>
                <c:pt idx="11">
                  <c:v>26981</c:v>
                </c:pt>
                <c:pt idx="12">
                  <c:v>18344</c:v>
                </c:pt>
                <c:pt idx="13">
                  <c:v>24059</c:v>
                </c:pt>
                <c:pt idx="14">
                  <c:v>17029</c:v>
                </c:pt>
                <c:pt idx="15">
                  <c:v>13238</c:v>
                </c:pt>
                <c:pt idx="16">
                  <c:v>30716</c:v>
                </c:pt>
                <c:pt idx="17">
                  <c:v>17978</c:v>
                </c:pt>
                <c:pt idx="18">
                  <c:v>14473</c:v>
                </c:pt>
                <c:pt idx="19">
                  <c:v>19559</c:v>
                </c:pt>
                <c:pt idx="20">
                  <c:v>23211</c:v>
                </c:pt>
                <c:pt idx="21">
                  <c:v>10327</c:v>
                </c:pt>
                <c:pt idx="22">
                  <c:v>18203</c:v>
                </c:pt>
                <c:pt idx="23">
                  <c:v>16791</c:v>
                </c:pt>
                <c:pt idx="24">
                  <c:v>15936</c:v>
                </c:pt>
                <c:pt idx="25">
                  <c:v>5192</c:v>
                </c:pt>
                <c:pt idx="26">
                  <c:v>5779</c:v>
                </c:pt>
                <c:pt idx="27">
                  <c:v>25021</c:v>
                </c:pt>
                <c:pt idx="28">
                  <c:v>36551</c:v>
                </c:pt>
                <c:pt idx="29">
                  <c:v>42219</c:v>
                </c:pt>
                <c:pt idx="30">
                  <c:v>29802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0D-4308-ADB1-37F2426788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08868728"/>
        <c:axId val="608870040"/>
      </c:lineChart>
      <c:dateAx>
        <c:axId val="608868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8870040"/>
        <c:crosses val="autoZero"/>
        <c:auto val="1"/>
        <c:lblOffset val="100"/>
        <c:baseTimeUnit val="days"/>
      </c:dateAx>
      <c:valAx>
        <c:axId val="608870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8868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102947</c:v>
                </c:pt>
                <c:pt idx="1">
                  <c:v>103381</c:v>
                </c:pt>
                <c:pt idx="2">
                  <c:v>107793</c:v>
                </c:pt>
                <c:pt idx="3">
                  <c:v>107112</c:v>
                </c:pt>
                <c:pt idx="4">
                  <c:v>58351</c:v>
                </c:pt>
                <c:pt idx="5">
                  <c:v>12434</c:v>
                </c:pt>
                <c:pt idx="6">
                  <c:v>9389</c:v>
                </c:pt>
                <c:pt idx="7">
                  <c:v>10175</c:v>
                </c:pt>
                <c:pt idx="8">
                  <c:v>7620</c:v>
                </c:pt>
                <c:pt idx="9">
                  <c:v>7333</c:v>
                </c:pt>
                <c:pt idx="10">
                  <c:v>9287</c:v>
                </c:pt>
                <c:pt idx="11">
                  <c:v>11982</c:v>
                </c:pt>
                <c:pt idx="12">
                  <c:v>7978</c:v>
                </c:pt>
                <c:pt idx="13">
                  <c:v>9467</c:v>
                </c:pt>
                <c:pt idx="14">
                  <c:v>8419</c:v>
                </c:pt>
                <c:pt idx="15">
                  <c:v>6460</c:v>
                </c:pt>
                <c:pt idx="16">
                  <c:v>8471</c:v>
                </c:pt>
                <c:pt idx="17">
                  <c:v>6787</c:v>
                </c:pt>
                <c:pt idx="18">
                  <c:v>6212</c:v>
                </c:pt>
                <c:pt idx="19">
                  <c:v>7960</c:v>
                </c:pt>
                <c:pt idx="20">
                  <c:v>10486</c:v>
                </c:pt>
                <c:pt idx="21">
                  <c:v>5716</c:v>
                </c:pt>
                <c:pt idx="22">
                  <c:v>7490</c:v>
                </c:pt>
                <c:pt idx="23">
                  <c:v>6555</c:v>
                </c:pt>
                <c:pt idx="24">
                  <c:v>6191</c:v>
                </c:pt>
                <c:pt idx="25">
                  <c:v>2001</c:v>
                </c:pt>
                <c:pt idx="26">
                  <c:v>3370</c:v>
                </c:pt>
                <c:pt idx="27">
                  <c:v>8958</c:v>
                </c:pt>
                <c:pt idx="28">
                  <c:v>10639</c:v>
                </c:pt>
                <c:pt idx="29">
                  <c:v>9943</c:v>
                </c:pt>
                <c:pt idx="30">
                  <c:v>8782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913-4533-81E4-64077DFD55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08870696"/>
        <c:axId val="608869056"/>
      </c:lineChart>
      <c:dateAx>
        <c:axId val="608870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8869056"/>
        <c:crosses val="autoZero"/>
        <c:auto val="1"/>
        <c:lblOffset val="100"/>
        <c:baseTimeUnit val="days"/>
      </c:dateAx>
      <c:valAx>
        <c:axId val="608869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8870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F1432-6BBD-49F3-AE30-5F80B4F5A0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AlDawaa Care/2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16E2D9-113B-4B55-9A4A-50B0E4415B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Arabia</a:t>
            </a:r>
          </a:p>
        </p:txBody>
      </p:sp>
    </p:spTree>
    <p:extLst>
      <p:ext uri="{BB962C8B-B14F-4D97-AF65-F5344CB8AC3E}">
        <p14:creationId xmlns:p14="http://schemas.microsoft.com/office/powerpoint/2010/main" val="1745286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9C13D-776D-45F0-AD99-897B56606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50B8BE-2F22-4810-B04A-EDBBC37EDC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28447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092316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994993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450885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033970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871571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131625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237501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09099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639111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05759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69503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14018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774384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406814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952238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06539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892555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63871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504194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808060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789828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685372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045416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454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صيدليات 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39253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125DFE-E326-4880-823B-929B74E310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4055027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407D4-045B-4B28-87D0-7F95798FE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2EEDE7-41EF-4A66-8F76-7C6CE465E5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62836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424081-DB58-40D3-906C-E4B1A05838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A0AAD5-1364-48D6-80CC-6D21ED5DD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653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1F8C1-EBA0-49C4-B4DA-7BE8FBAC6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A0A12B-97BB-4C31-B0AE-A41F0834E1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85471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0585342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682099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40101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01535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5210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13870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8304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68750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41281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4412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3634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03764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52369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16743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53154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74512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38096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17604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794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- 2019-01-31 17:02:09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لمارفيلوس كولاجين (إتش) فوائد كثيرة على صحة شعرك.
بإمكانك تعددي ثلاثة منها؟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https://scontent.xx.fbcdn.net/v/t1.0-9/p720x720/51216231_2239936832724451_3630697006776713216_n.png?_nc_cat=107&amp;_nc_ht=scontent.xx&amp;oh=4e1e60a15645c0c9fd5b83d308935bdd&amp;oe=5CB8EA6F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727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16D6B0-2F3A-4363-B570-638EABCDED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300185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749BB-B88E-4FBB-8977-D747B84F6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C98F99-3825-4FD3-92D3-FE522F600C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12550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6440216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59069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70643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08163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29274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08401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54671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6451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72814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9416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4982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61856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29853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61084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71487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97794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2067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21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411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- 2019-01-31 14:00:33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عروض الدواء على منتجات العناية بالأطفال 
العرض ساري الى 8 فبراير        #عروض_الدواء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6911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A8739E-0DFD-450B-B385-0D2E2E70FC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242430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DFE1E-9CFC-4FB2-967E-54F448D30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66AD26-D346-4D21-81D8-F154E39418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77429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6406180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839756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11344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5002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11218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25708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44728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99101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82789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94971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7639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44637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53133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37706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24102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4713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88785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65607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492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- 2019-01-31 13:01:12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اللي حابه رموش طبيعية و تعطي سحبه للعين لا تختار الا اوشا 💕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Blink #Ousha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اوشا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https://scontent.xx.fbcdn.net/v/t1.0-9/p720x720/51298946_2239636932754441_4843934498057879552_o.png?_nc_cat=106&amp;_nc_ht=scontent.xx&amp;oh=2d05403c59c8ec7c16aeaa759f539a6c&amp;oe=5CB49BFC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4987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C7A297-8C2C-40FF-A8F0-7585FD3267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3050568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9C400-5742-478E-8F58-DF8333768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84C89A-9B3C-45C4-9A9A-A4D5176A5F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19908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5045921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247192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65138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70916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45720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90900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91542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3219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73390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3053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6274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3747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61815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723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23928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19172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87191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48902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399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- 2019-01-30 17:02:10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فنجان من القهوة مع ألواح "بيري كرانش" من اوبتيفاست
اختر من بين 3 نكهات واستمتع بتناول وجبة بقيمة غذائية كاملة، ولكن بسعرات حرارية أقل.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https://scontent.xx.fbcdn.net/v/t1.0-9/p720x720/51107079_2238446162873518_7530576196862476288_n.png?_nc_cat=108&amp;_nc_ht=scontent.xx&amp;oh=6a5c264828b56c99e4c66cef9eb36e89&amp;oe=5CB59F74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5526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E869CA-E812-49D1-8CE0-F0BD703FCC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1191502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B9EA7-6121-4787-862A-496931F87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743815-6A6E-4D60-A851-CAF7DE3927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2158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0638694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402415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59539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8843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11210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9425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04629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92090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8808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86028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56396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28760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3400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74063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96219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468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6732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73596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804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- 2019-01-30 16:55:37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نقدم لك مجموعة الشامبو العضوي من بيوبالانس ،،، الخيار الأمثل للشعر المعالج بالكيراتين والبروتين
#صيدلية_الدواء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BioBalance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https://scontent.xx.fbcdn.net/v/t15.5256-10/50472101_2353319111564181_1400166090184589312_n.jpg?_nc_cat=108&amp;_nc_ht=scontent.xx&amp;oh=ba015fd8ea1865d357d5544d19d29f40&amp;oe=5CF60FE9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3756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734134-4EC3-4007-B96F-E3283FCC04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97914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6327B-30BB-43F8-9BD8-DC23C71E0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8A0944-2232-4B81-AF0E-03CB7F2530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34790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4032278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696667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4551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39880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68485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6812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71355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27590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79340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93036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9260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39386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50255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8543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48817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40496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73928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01051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2734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- 2019-01-30 13:01:03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عروض الدواء على منتجات العناية بالأطفال
العرض ساري الى 8 فبراير
#عروض_الدواء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433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- 2019-01-30 13:00:45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حفل تسليم صيدلية الدواء ١٠٤ الشهادة من المستوى الذهبي للسلامة الدوائية في الصيدليات المجتمعية من المركز السعودي لسلامة المرضى 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Golden Pharma Safe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وهي أول صيدلية في المملكة العربية السعودية التي حققت المقاييس المطلوبة من المركز.  
حريصين على تقديم الأفضل لعملائنا دائما لرعاية بلا حدود🙏🏼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6117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E5E3EA-8C98-476D-A3AC-737971E1F5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2271844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14E9F-4D0D-4E73-9816-247E73450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38C631-5BCC-4D48-9900-6A2CD624AE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38689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6359704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101637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7230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807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47336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09436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25309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2477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03555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0054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70767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69885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5378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53404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4109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09577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71287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0594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831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- 2019-01-30 12:01:00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عروض الدواء على منتجات العناية بطفلك
العرض ساري الى 8 فبراير 
#عروض_الدواء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60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- 2019-01-29 14:00:53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عروض الدواء على منتجات العناية الشخصية
العرض ساري الى 8 فبراير       
 #عروض_الدواء
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07336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906478-1BA0-4418-A709-842629A72E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2102048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E5129-96C8-4024-92DB-F82DDAFDC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492EA0-C21B-4B04-9C50-39123E7DF4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18531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5331976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933268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28569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00067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3176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14450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60922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4756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1267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58851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00010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71698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8043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09906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7038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3132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60234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08809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353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- 2019-01-29 12:59:19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مكونات رائعة ... ما هو المفضل لديك؟ استمتعي ببشرة ناعمة حريريّة مع شرائح الشمع الباردة من #فيت
#صيدلية_الدواء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https://scontent.xx.fbcdn.net/v/t15.5256-10/50885486_331742540774369_8352966832369434624_n.jpg?_nc_cat=105&amp;_nc_ht=scontent.xx&amp;oh=7ab441987139973cbf623ee64b15cc9b&amp;oe=5CFF7896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64374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ED74D1-1592-4325-AB95-37CCF04B8E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3143988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9B715-204C-4279-8094-CC6001CB2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ADD9E7-DD54-4663-A9AA-8EFBBF0B70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65092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3778937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439179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38997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70932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82307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4753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87110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30941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02357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7890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55212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06348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2748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11333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76109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00567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56334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66954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643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- 2019-01-29 12:45:07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عروض الدواء على منتجات العناية بالشعر
العرض ساري الى 8 فبراير 
#عروض_الدواء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0182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DDE823-E200-470F-9D17-55DCED0ED1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12403379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29340-21D8-459F-84E4-4F24F708A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620224-F568-406D-A72B-6CBCBA84D6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56332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2375882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560974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5692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04819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74264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89096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41849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3042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7459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55824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26908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49635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97969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74541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43201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9739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30239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80865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582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- 2019-01-29 07:00:21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ضعي ماء الورد ثم الفازلين على شفتيك قبل النوم لمظهر صحي وجميل في الصباح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https://scontent.xx.fbcdn.net/v/t1.0-9/p720x720/50876729_2236311409753660_493718907425652736_o.jpg?_nc_cat=108&amp;_nc_ht=scontent.xx&amp;oh=fcfc24d077fccc0bc9aa8c6375f6cea1&amp;oe=5CEF3A58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0604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E7F9D5-0658-4EEC-93F6-6A09ADAF0D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2211348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76906-BEE1-48EC-BF83-2A0EA300A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1D4CB8-2F06-47A8-BA57-28D48C35AD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85485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1109920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612179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4037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21506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52018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1873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6444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64829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1988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8586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77499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0958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07876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6482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6236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95203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3650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52115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341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- 2019-01-28 17:49:46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لأننا نطمح أن نكون أقرب لكم..
تم بحمد الله وتوفيقه افتتاح فروعنا التالية في خميس مشيط والوادين
نفتخر بثقتكم .. ونتشرف بزيارتكم 🙏🏼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4581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10D7DD-34E5-43CD-94BD-07A9EDC0C9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9340833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18419-DBC8-466B-9BDF-60DCB6C21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83A550-B4F5-4D3F-B6B7-6C8CEBCDA7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91839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9522563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104676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1589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54605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82537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05476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27093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92219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11522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01674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0111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53817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85126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56048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14647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71982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4650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75759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176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- 2019-01-28 17:01:40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يصاب الأطفال بالجدري اللي يحتاج أكثر من أسبوع للتعافي
واحرصي بهالفترة تعزلينه عن إخوانه وتستخدمين أدوات وملابس خاصة له
وحاولي تلبسينه قفازات تمنعه من الحك بالأظافر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https://scontent.xx.fbcdn.net/v/t1.0-9/p720x720/51216202_2235412876510180_2112134632634843136_o.png?_nc_cat=103&amp;_nc_ht=scontent.xx&amp;oh=3ff552d7b393f187557bde46ebd72c04&amp;oe=5CF98958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5984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11779C-B823-4D46-8D41-51755BF344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18962232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678B5-04DF-421A-9B13-DF2669917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B5A38F-C954-49CF-824B-A55A6ED76E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14546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5402313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935310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2011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84216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0064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67367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73161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51277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4030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14930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62485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40083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77221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794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21059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52647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92067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95671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721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- 2019-01-28 13:00:58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لي ستافورد شامبو وبلسم معزز بالكيراتين لشعر صحي قوي و خالي من النفشة 🌷
أيضا خالي من السلفات والصوديوم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LeeStafford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https://scontent.xx.fbcdn.net/v/t1.0-9/p720x720/51345901_2235114443206690_4273236814476607488_o.jpg?_nc_cat=110&amp;_nc_ht=scontent.xx&amp;oh=4cdca2466c58775a6a0b38bd4f1e4f9d&amp;oe=5CF55094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4634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D0B9B-EA21-4401-8092-EE933578F8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9826282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7DEB6-B7C3-4BFC-B045-C49ACE586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BF5B6C-4509-413F-BC01-CF4956BA8C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42008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3889238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112917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35164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35462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20419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15903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5497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70495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4199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2314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54651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43427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8132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85701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25936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48895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24570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08343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445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- 2019-01-27 15:37:34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يجب أن يكون معجون الأسنان للأطفال دون الست سنوات قليل الفلورايد! وأنتِ، هل تعتنين بأسنان صغيرك؟
#ألودنت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https://scontent.xx.fbcdn.net/v/t15.5256-10/49861190_2097885656958405_8441187612407889920_n.jpg?_nc_cat=104&amp;_nc_ht=scontent.xx&amp;oh=05105d3c525c31515c8dbe2a9d636802&amp;oe=5D00740A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09324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B8F4C-BA95-41D3-A2B9-D672FF474A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20305458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55652-ECF1-4EB4-AE41-57B647A6A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D2D2DE-9772-460D-B4E7-FC61A9DE0F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17851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6830336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788339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88366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21660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3129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34275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6200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6700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19441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63489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1937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73442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1940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26202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03369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73507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466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77227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711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- 2019-01-25 17:01:54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دعنا نختبر معلوماتك العامة الصحيّة! شاركنا إجابتك بخانة التعليقات
#صيدلية_الدواء #أوميغا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https://scontent.xx.fbcdn.net/v/t1.0-9/p720x720/50872824_2230960580288743_4114295571093651456_n.png?_nc_cat=108&amp;_nc_ht=scontent.xx&amp;oh=df79bf00e0dd35fd5c8eb04c524a00a9&amp;oe=5CEC40C8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8690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2170CF-E60F-476A-AC50-DE64E507C8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39214062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64FBA-4C49-457E-A857-7044AC29E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777AEC-3F4E-41CB-A090-398DB19C65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88982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3450164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16533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3637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19808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86499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70607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20078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29468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34296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13898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85329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15053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92968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68414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95783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80819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58327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28299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892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- 2019-01-25 10:00:36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شاركونا العطاء والمساهمة في توفير بطاقات التأمين الصحي للأيتام والأرامل مع جمعية #كنف الخيرية.
#إكتنافهم_حق 🙏🏼
.
.
#شجع_غيرك_يكثر_خيرك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https://scontent.xx.fbcdn.net/v/t1.0-9/p720x720/50473222_2230427613675373_7240817237555150848_o.jpg?_nc_cat=110&amp;_nc_ht=scontent.xx&amp;oh=436d41273e114aeb767c233070edd032&amp;oe=5CC3BECB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3241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285A37-6A3C-4649-AC8B-AAC35C5E5C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28407110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A0401-85B6-4E1D-B5CB-08C8E4BDF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D67944-B284-4640-BB90-06B101EE0B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28157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5217025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13440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54882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71804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1537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30215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8971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3045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749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02750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1810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24633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60370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96618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84647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61101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84034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26503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65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- 2019-01-24 16:00:53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بشرة الطفل تتطلب عناية خاصة لحمايتها من الجفاف
مع كريم كيوفي المخصص للصغار يستطيع أطفالك ترطيب بشرتهم بسهولة بأنفسهم.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https://scontent.xx.fbcdn.net/v/t1.0-9/p720x720/50581464_2229403977111070_5933720747917705216_o.jpg?_nc_cat=111&amp;_nc_ht=scontent.xx&amp;oh=d169e9920789bcd8784852392671110a&amp;oe=5CF6DF57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6513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25B4E8-0BC2-4236-9E7F-4AEA8CA41B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35891678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B5C6E-FE48-4169-B40F-512E6910D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D99906-B203-4DB7-A312-A6D60744D3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54275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658565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302010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4762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79346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02641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5229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5856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60152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2405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02658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5736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73322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89937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8912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531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7284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46950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3448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5222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- 2019-01-24 14:09:21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ما هو العمر الإفتراضي لحلمات الرضاعة؟
#الطفل #نصيحة_الدواء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https://scontent.xx.fbcdn.net/v/t1.0-9/p720x720/50562814_2229271883790946_1303043904525828096_o.jpg?_nc_cat=103&amp;_nc_ht=scontent.xx&amp;oh=eba8ec62972e8ffe47553b4b976a073c&amp;oe=5CBB7794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9726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39C521-B97E-4C1F-A65E-2A57CCDC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10175408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2D467-3BEF-4642-8DBA-FE53B586E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08CC21-64AC-4079-811A-C246146A4B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31054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514064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030600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7743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21547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1568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4013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97922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60840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67155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9301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03107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42055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3889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1495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29102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69941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77940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78267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369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- 2019-01-23 16:01:10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مقشر الجسم بالقهوة الطبيعة من بودي بوم لنعومة فائقة من أول استخدام 🌱
#صيدلية_الدواء #بودي_بوم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https://scontent.xx.fbcdn.net/v/t1.0-9/p720x720/50830628_2227965513921583_2184915129798230016_o.png?_nc_cat=105&amp;_nc_ht=scontent.xx&amp;oh=4ecd6587b9377d39817c3d514fd47bcb&amp;oe=5CFF4744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8974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E3F29D-AB83-42D1-BAAF-A35E2DCC9C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14457312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09E71-227A-4EA5-97BE-A97138702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- 20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86CE1A-68AD-40D8-A581-C428B0BD52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36905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6427832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74973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7858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214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97046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37887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1288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7755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45207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21116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10427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7566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02047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3253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5740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30987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19786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66645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9330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- 2019-01-23 12:27:04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شفايفك مثلها مثل باقي جسمك هي عبارة عن بشرة وتحتاج التقشير والترطيب كل فترة!
 المقشر بالشتاء راح يخلي شفايفك ناعمة ووردية
#صيدلية_الدواء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https://scontent.xx.fbcdn.net/v/t1.0-9/p720x720/50663793_2227679577283510_1614574366589190144_o.png?_nc_cat=109&amp;_nc_ht=scontent.xx&amp;oh=76e960f9cbe2893807469c9d732fe156&amp;oe=5CF1BA9C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64558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DA1F06-8A11-4BB4-8BBC-AD39CE5E83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22352178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C89F7-9CFC-479F-8F44-AFE633723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- 21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7B1113-D7B6-4ED5-8F3B-9DFA618B6E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8839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8875389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993745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5073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0974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012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85451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41005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10007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6995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26629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94765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63978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81142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28470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8980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9760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00329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2531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169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- 2019-01-22 17:00:47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عزيزي/عزيزتي
بإمكانك من خلال خدمة إعادة صرف الأدوية للأمراض المزمنة،الإتصال بشركة التأمين الخاصة بك
والحصول على الموافقة والتوجه لأقرب فرع من صيدليات الدواء لصرفها بسرعة و بسهوله.
# وصفتك_حقك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https://scontent.xx.fbcdn.net/v/t1.0-9/s720x720/50846331_2226541417397326_8242637347397566464_n.jpg?_nc_cat=106&amp;_nc_ht=scontent.xx&amp;oh=2939d12ad76a2e64eea30d43d3019bde&amp;oe=5CB37B8E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85409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AF9223-FE3B-459E-A60C-FC18AB0C4B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23601508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73A50-D4A3-456B-BB19-6BD28C16C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- 22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4D5FFD-C50F-4C1A-835E-62B4B4115B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68219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8323391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50636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371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05891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59272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23464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71519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18929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2492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62769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6657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07401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61947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01174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40987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5300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78121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61041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122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- 2019-01-21 13:59:28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مهما كان مصدر الضغط وحجمه ردود فعل أجسامنا دايم تختلف
تعرفوا معنا على بعض أشكال هذه الردود
ولأن صحتك تهمنا حاول إتباع بعض العوامل لتخفيف الضغط النفسي مثل الرياضة 🏃‍♂ نظام غذائي صحي 🍏 الضحك 😁 والتأمل🙏🏼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724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6BB1E4-4875-4A37-8154-AA0FB7E310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30423275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A5AAB-4725-4DCC-AC63-125F57C2D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- 23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980019-73DD-4A74-AFC7-9E1750A7C4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47704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4634497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230564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3727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27451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1228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53938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92473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7676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97371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9070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40261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0124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08645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85526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5782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96063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59860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89717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8509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- 2019-01-20 17:00:41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تعرفي إيش مخبي جسمك؟
نظفي جسمك بموية الديتوكس المنزلية والممتازة لخسارة الوزن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https://scontent.xx.fbcdn.net/v/t1.0-9/p720x720/50485346_2223636837687784_2730991720081653760_o.jpg?_nc_cat=103&amp;_nc_ht=scontent.xx&amp;oh=af00e1afd2f2c7a2b90c6af992591964&amp;oe=5CBC93BA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9833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A2A4B5-F226-4880-A6BE-45AD684579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33271539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2D1B6-03D2-4988-B61E-0C38107C7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40EC91-103D-47FF-B192-9BD757C06C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3879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9AB573-BC56-4550-A11C-938AD85282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C038BA-C1ED-4F7F-BEAD-D4BBCDBE8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1132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C1B29-5483-4D20-B9B0-7F72BCF8E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1A0DDF-3F88-432C-B319-3AD726E620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56345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88304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836308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580347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279918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319574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983498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9883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687176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35486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337939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783540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170533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20933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24677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250675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926579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73822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140415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88907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Repeat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Repeat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Repeat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907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صيدليات 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7552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591703-FC29-4CD8-9DB0-EC3C34F29E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2432947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00901-B38C-48C0-9E08-5BA503200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AlDawaa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022D32-DEB0-4B3F-ACE6-8FA5B07F31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96841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62072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7061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626635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376944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972958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971998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075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#شهر_التوعية_بمتلازمة_داون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957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371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#ADHD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325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#معاك_يالأخضر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05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#كأس_آسيا2019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703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#صحة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54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#جمال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229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#الإنفلونزا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801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#وزارة_الصحة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17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#لاتنسى_شارك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5510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460493-F184-4B29-9EBF-A7E1E862E6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19301256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76C71-76B3-4CB0-B6FB-0D69C72C0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AlDawaa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1A3552-1A5E-416C-B52A-088F03019B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68320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490853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2827208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425432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215887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18046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60790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826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#يوم_الجمعة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3056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#صيدليات_الدواء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343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#اليوم_العالمي_للصيادلة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06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#ألودنت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44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#توحد_الأطفال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5611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#طقس_السعودية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617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#بودي_بوم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423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#الغبار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309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#غبار_الشرقيه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573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#غبار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6505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DC2B26-7967-4355-A4F1-ED453B7FAC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2658888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5125A-1BA7-4F77-B2DA-0A71FFAD2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AlDawaa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609E34-76DB-4F9E-B211-C3BEDFEF60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21866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203676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554875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44926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66947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215954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955175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920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#يوم_الوزن_الصحي_للمرأة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2052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947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#نصيحة_الدواء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272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640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#الطفل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3810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F24D4F-A879-419B-BFCF-3E4E1B1996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11374405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778D1-7F0B-41CF-BAF6-270517BA3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AlDawaa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83E40E-85D2-41F1-A22A-30BB335A1E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62053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802384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7497521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639816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7056513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723271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9799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411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389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8476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Azerbaijan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803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226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446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32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26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663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0250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838959-15E8-403B-ABCE-D42C3CCE93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36314313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5006D-6435-47AD-A16B-C2F1FC7A6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AlDawaa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2CD167-B647-49DE-B90D-39AC90AAE8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4993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9579794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0441180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3447589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8158659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535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225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Cyprus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426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7669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588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615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Ethiopia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201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801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906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Georgia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76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50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Israel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-18.8 %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6669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A4C8D5-DE0D-4765-9B1F-7B07E5A2C7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29633851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084AF-446F-4D87-9D62-88A20BA86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AlDawaa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EBA96C-2176-4E8D-8905-A934F81DF9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81871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1184802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7102979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3763797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7802095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247743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754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2642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081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657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916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8835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35E971-9887-4E24-94E6-DE5601FD8E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28737612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B7771-12D5-4F6B-9382-73281DD85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29F603-C706-4B41-8704-D78CCD9C8A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87336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CDBA09-817E-4767-BBCC-F9CBDDA191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8D5452-4A3E-4F0D-B639-D56BB4442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2609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9F7FE-14FA-41B5-BB81-CA28F850F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9C80C9-4960-4794-AB1A-3CB8E08457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70357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EB52D-4B06-4D76-911F-05168A4CBE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5B76A1-BFC2-4B30-B319-70566B5D9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6953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2970</Words>
  <Application>Microsoft Office PowerPoint</Application>
  <PresentationFormat>On-screen Show (4:3)</PresentationFormat>
  <Paragraphs>1332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Arial</vt:lpstr>
      <vt:lpstr>Calibri</vt:lpstr>
      <vt:lpstr>quintly_template</vt:lpstr>
      <vt:lpstr>AlDawaa Care/2</vt:lpstr>
      <vt:lpstr>Facebook Key Metrics Table | AlDawaa</vt:lpstr>
      <vt:lpstr>Facebook Fans Total | AlDawaa</vt:lpstr>
      <vt:lpstr>Facebook Own Posts Table | AlDawaa - 1 of 23</vt:lpstr>
      <vt:lpstr>Facebook Own Posts Table | AlDawaa - 2 of 23</vt:lpstr>
      <vt:lpstr>Facebook Own Posts Table | AlDawaa - 3 of 23</vt:lpstr>
      <vt:lpstr>Facebook Own Posts Table | AlDawaa - 4 of 23</vt:lpstr>
      <vt:lpstr>Facebook Own Posts Table | AlDawaa - 5 of 23</vt:lpstr>
      <vt:lpstr>Facebook Own Posts Table | AlDawaa - 6 of 23</vt:lpstr>
      <vt:lpstr>Facebook Own Posts Table | AlDawaa - 7 of 23</vt:lpstr>
      <vt:lpstr>Facebook Own Posts Table | AlDawaa - 8 of 23</vt:lpstr>
      <vt:lpstr>Facebook Own Posts Table | AlDawaa - 9 of 23</vt:lpstr>
      <vt:lpstr>Facebook Own Posts Table | AlDawaa - 10 of 23</vt:lpstr>
      <vt:lpstr>Facebook Own Posts Table | AlDawaa - 11 of 23</vt:lpstr>
      <vt:lpstr>Facebook Own Posts Table | AlDawaa - 12 of 23</vt:lpstr>
      <vt:lpstr>Facebook Own Posts Table | AlDawaa - 13 of 23</vt:lpstr>
      <vt:lpstr>Facebook Own Posts Table | AlDawaa - 14 of 23</vt:lpstr>
      <vt:lpstr>Facebook Own Posts Table | AlDawaa - 15 of 23</vt:lpstr>
      <vt:lpstr>Facebook Own Posts Table | AlDawaa - 16 of 23</vt:lpstr>
      <vt:lpstr>Facebook Own Posts Table | AlDawaa - 17 of 23</vt:lpstr>
      <vt:lpstr>Facebook Own Posts Table | AlDawaa - 18 of 23</vt:lpstr>
      <vt:lpstr>Facebook Own Posts Table | AlDawaa - 19 of 23</vt:lpstr>
      <vt:lpstr>Facebook Own Posts Table | AlDawaa - 20 of 23</vt:lpstr>
      <vt:lpstr>Facebook Own Posts Table | AlDawaa - 21 of 23</vt:lpstr>
      <vt:lpstr>Facebook Own Posts Table | AlDawaa - 22 of 23</vt:lpstr>
      <vt:lpstr>Facebook Own Posts Table | AlDawaa - 23 of 23</vt:lpstr>
      <vt:lpstr>Facebook Interactions Distribution | AlDawaa</vt:lpstr>
      <vt:lpstr>Facebook Video Views Table | AlDawaa</vt:lpstr>
      <vt:lpstr>Facebook Hashtag Detection | AlDawaa - 1 of 3</vt:lpstr>
      <vt:lpstr>Facebook Hashtag Detection | AlDawaa - 2 of 3</vt:lpstr>
      <vt:lpstr>Facebook Hashtag Detection | AlDawaa - 3 of 3</vt:lpstr>
      <vt:lpstr>Facebook Fans By Country Table | AlDawaa - 1 of 3</vt:lpstr>
      <vt:lpstr>Facebook Fans By Country Table | AlDawaa - 2 of 3</vt:lpstr>
      <vt:lpstr>Facebook Fans By Country Table | AlDawaa - 3 of 3</vt:lpstr>
      <vt:lpstr>Facebook Impressions | AlDawaa</vt:lpstr>
      <vt:lpstr>Facebook Reach | AlDawaa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AlDawaa Care/2</dc:title>
  <dc:creator>Frederik Peiniger</dc:creator>
  <cp:lastModifiedBy>Frederik Peiniger</cp:lastModifiedBy>
  <cp:revision>1</cp:revision>
  <dcterms:created xsi:type="dcterms:W3CDTF">2019-02-13T08:12:39Z</dcterms:created>
  <dcterms:modified xsi:type="dcterms:W3CDTF">2019-02-13T08:14:06Z</dcterms:modified>
</cp:coreProperties>
</file>