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90-4AEB-ABEE-D4C915592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8915728"/>
        <c:axId val="358916384"/>
      </c:barChart>
      <c:catAx>
        <c:axId val="35891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16384"/>
        <c:crosses val="autoZero"/>
        <c:auto val="1"/>
        <c:lblAlgn val="ctr"/>
        <c:lblOffset val="100"/>
        <c:noMultiLvlLbl val="0"/>
      </c:catAx>
      <c:valAx>
        <c:axId val="35891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91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B6-4546-BD2D-8374A0230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B6-4546-BD2D-8374A0230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B6-4546-BD2D-8374A0230C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6091584"/>
        <c:axId val="296094208"/>
      </c:barChart>
      <c:catAx>
        <c:axId val="296091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94208"/>
        <c:crosses val="autoZero"/>
        <c:auto val="1"/>
        <c:lblAlgn val="ctr"/>
        <c:lblOffset val="100"/>
        <c:noMultiLvlLbl val="0"/>
      </c:catAx>
      <c:valAx>
        <c:axId val="29609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91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</c:v>
                </c:pt>
                <c:pt idx="1">
                  <c:v>126</c:v>
                </c:pt>
                <c:pt idx="2">
                  <c:v>36</c:v>
                </c:pt>
                <c:pt idx="3">
                  <c:v>24</c:v>
                </c:pt>
                <c:pt idx="4">
                  <c:v>11</c:v>
                </c:pt>
                <c:pt idx="5">
                  <c:v>70</c:v>
                </c:pt>
                <c:pt idx="6">
                  <c:v>32</c:v>
                </c:pt>
                <c:pt idx="7">
                  <c:v>11</c:v>
                </c:pt>
                <c:pt idx="8">
                  <c:v>11</c:v>
                </c:pt>
                <c:pt idx="9">
                  <c:v>11</c:v>
                </c:pt>
                <c:pt idx="10">
                  <c:v>15</c:v>
                </c:pt>
                <c:pt idx="11">
                  <c:v>8</c:v>
                </c:pt>
                <c:pt idx="12">
                  <c:v>7</c:v>
                </c:pt>
                <c:pt idx="13">
                  <c:v>11</c:v>
                </c:pt>
                <c:pt idx="14">
                  <c:v>13</c:v>
                </c:pt>
                <c:pt idx="15">
                  <c:v>18</c:v>
                </c:pt>
                <c:pt idx="16">
                  <c:v>10</c:v>
                </c:pt>
                <c:pt idx="17">
                  <c:v>4</c:v>
                </c:pt>
                <c:pt idx="18">
                  <c:v>13</c:v>
                </c:pt>
                <c:pt idx="19">
                  <c:v>16</c:v>
                </c:pt>
                <c:pt idx="20">
                  <c:v>30</c:v>
                </c:pt>
                <c:pt idx="21">
                  <c:v>21</c:v>
                </c:pt>
                <c:pt idx="22">
                  <c:v>18</c:v>
                </c:pt>
                <c:pt idx="23">
                  <c:v>9</c:v>
                </c:pt>
                <c:pt idx="24">
                  <c:v>20</c:v>
                </c:pt>
                <c:pt idx="25">
                  <c:v>11</c:v>
                </c:pt>
                <c:pt idx="26">
                  <c:v>19</c:v>
                </c:pt>
                <c:pt idx="27">
                  <c:v>15</c:v>
                </c:pt>
                <c:pt idx="28">
                  <c:v>13</c:v>
                </c:pt>
                <c:pt idx="29">
                  <c:v>12</c:v>
                </c:pt>
                <c:pt idx="30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C2-4A54-B2FE-2DAC018088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093224"/>
        <c:axId val="296091912"/>
      </c:lineChart>
      <c:dateAx>
        <c:axId val="29609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91912"/>
        <c:crosses val="autoZero"/>
        <c:auto val="1"/>
        <c:lblOffset val="100"/>
        <c:baseTimeUnit val="days"/>
      </c:dateAx>
      <c:valAx>
        <c:axId val="29609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09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51D87-DEF3-473B-83C9-912B768B87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30FF41-AE99-42A7-9D30-0454F87AB0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4106037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38342C-D95F-4AF5-A4EF-07CDB7522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017382-FA9F-4F6A-A2E6-A88D808DFC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46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22128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250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279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69343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3741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3190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0532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6103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2194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0282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2510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659106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8595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8925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23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9104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5E9B18-9A7E-47B4-8075-62BB3BAC77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1942976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AC9EA-9EAB-4D17-8173-720F2C732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8C4DE2-56CA-43A3-8DF0-9A69FF3F26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42445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970FDD-7287-4D31-8155-83AEC688F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F7D08-2E09-4866-AC0C-D3AC8A7BC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677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9C130-3FE6-4C51-A446-C4F63CE75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5EC02A-816C-4252-80B0-EC1553E723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0042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848BDE-EDBD-45DF-A8B3-23122D8EC7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F6367-1A96-4A3E-A7FD-D5D92AE92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50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93713-D3F3-4AC8-B68C-CC2B76F71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4D77BF-BD55-4C97-9BE7-E7D974BE4B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1308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5FE7B-276A-4741-8F9B-3A58B5F448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CA34A4-6D14-4C4C-AA5E-AA1A0C9D6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2235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AlDawaa Care</vt:lpstr>
      <vt:lpstr>Twitter Key Metrics Table | AlDawaa</vt:lpstr>
      <vt:lpstr>Twitter Total Interactions | AlDawaa</vt:lpstr>
      <vt:lpstr>Twitter Interactions Distribution | AlDawaa</vt:lpstr>
      <vt:lpstr>Twitter Mentions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Frederik Peiniger</dc:creator>
  <cp:lastModifiedBy>Frederik Peiniger</cp:lastModifiedBy>
  <cp:revision>1</cp:revision>
  <dcterms:created xsi:type="dcterms:W3CDTF">2019-02-13T08:09:22Z</dcterms:created>
  <dcterms:modified xsi:type="dcterms:W3CDTF">2019-02-13T08:09:33Z</dcterms:modified>
</cp:coreProperties>
</file>