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8" r:id="rId21"/>
    <p:sldId id="279" r:id="rId22"/>
    <p:sldId id="280" r:id="rId2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dipndipksa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43435</c:v>
                </c:pt>
                <c:pt idx="1">
                  <c:v>43436</c:v>
                </c:pt>
                <c:pt idx="2">
                  <c:v>43437</c:v>
                </c:pt>
                <c:pt idx="3">
                  <c:v>43438</c:v>
                </c:pt>
                <c:pt idx="4">
                  <c:v>43439</c:v>
                </c:pt>
                <c:pt idx="5">
                  <c:v>43440</c:v>
                </c:pt>
                <c:pt idx="6">
                  <c:v>43441</c:v>
                </c:pt>
                <c:pt idx="7">
                  <c:v>43442</c:v>
                </c:pt>
                <c:pt idx="8">
                  <c:v>43443</c:v>
                </c:pt>
                <c:pt idx="9">
                  <c:v>43444</c:v>
                </c:pt>
                <c:pt idx="10">
                  <c:v>43445</c:v>
                </c:pt>
                <c:pt idx="11">
                  <c:v>43446</c:v>
                </c:pt>
                <c:pt idx="12">
                  <c:v>43447</c:v>
                </c:pt>
                <c:pt idx="13">
                  <c:v>43448</c:v>
                </c:pt>
                <c:pt idx="14">
                  <c:v>43449</c:v>
                </c:pt>
                <c:pt idx="15">
                  <c:v>43450</c:v>
                </c:pt>
                <c:pt idx="16">
                  <c:v>43451</c:v>
                </c:pt>
                <c:pt idx="17">
                  <c:v>43452</c:v>
                </c:pt>
                <c:pt idx="18">
                  <c:v>43453</c:v>
                </c:pt>
                <c:pt idx="19">
                  <c:v>43454</c:v>
                </c:pt>
                <c:pt idx="20">
                  <c:v>43455</c:v>
                </c:pt>
                <c:pt idx="21">
                  <c:v>43456</c:v>
                </c:pt>
                <c:pt idx="22">
                  <c:v>43457</c:v>
                </c:pt>
                <c:pt idx="23">
                  <c:v>43458</c:v>
                </c:pt>
                <c:pt idx="24">
                  <c:v>43459</c:v>
                </c:pt>
                <c:pt idx="25">
                  <c:v>43460</c:v>
                </c:pt>
                <c:pt idx="26">
                  <c:v>43461</c:v>
                </c:pt>
                <c:pt idx="27">
                  <c:v>43462</c:v>
                </c:pt>
                <c:pt idx="28">
                  <c:v>43463</c:v>
                </c:pt>
                <c:pt idx="29">
                  <c:v>43464</c:v>
                </c:pt>
                <c:pt idx="30">
                  <c:v>43465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21865</c:v>
                </c:pt>
                <c:pt idx="1">
                  <c:v>22240</c:v>
                </c:pt>
                <c:pt idx="2">
                  <c:v>22731</c:v>
                </c:pt>
                <c:pt idx="3">
                  <c:v>23232</c:v>
                </c:pt>
                <c:pt idx="4">
                  <c:v>23687</c:v>
                </c:pt>
                <c:pt idx="5">
                  <c:v>23910</c:v>
                </c:pt>
                <c:pt idx="6">
                  <c:v>24033</c:v>
                </c:pt>
                <c:pt idx="7">
                  <c:v>24219</c:v>
                </c:pt>
                <c:pt idx="8">
                  <c:v>24782</c:v>
                </c:pt>
                <c:pt idx="9">
                  <c:v>25526</c:v>
                </c:pt>
                <c:pt idx="10">
                  <c:v>25957</c:v>
                </c:pt>
                <c:pt idx="11">
                  <c:v>26309</c:v>
                </c:pt>
                <c:pt idx="12">
                  <c:v>26669</c:v>
                </c:pt>
                <c:pt idx="13">
                  <c:v>26950</c:v>
                </c:pt>
                <c:pt idx="14">
                  <c:v>27157</c:v>
                </c:pt>
                <c:pt idx="15">
                  <c:v>27528</c:v>
                </c:pt>
                <c:pt idx="16">
                  <c:v>27856</c:v>
                </c:pt>
                <c:pt idx="17">
                  <c:v>27976</c:v>
                </c:pt>
                <c:pt idx="18">
                  <c:v>28180</c:v>
                </c:pt>
                <c:pt idx="19">
                  <c:v>28407</c:v>
                </c:pt>
                <c:pt idx="20">
                  <c:v>28551</c:v>
                </c:pt>
                <c:pt idx="21">
                  <c:v>28661</c:v>
                </c:pt>
                <c:pt idx="22">
                  <c:v>28707</c:v>
                </c:pt>
                <c:pt idx="23">
                  <c:v>28774</c:v>
                </c:pt>
                <c:pt idx="24">
                  <c:v>28904</c:v>
                </c:pt>
                <c:pt idx="25">
                  <c:v>29070</c:v>
                </c:pt>
                <c:pt idx="26">
                  <c:v>29111</c:v>
                </c:pt>
                <c:pt idx="27">
                  <c:v>29144</c:v>
                </c:pt>
                <c:pt idx="28">
                  <c:v>29172</c:v>
                </c:pt>
                <c:pt idx="29">
                  <c:v>29216</c:v>
                </c:pt>
                <c:pt idx="30">
                  <c:v>29257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F24-4449-9B91-B6875EE8E8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7237416"/>
        <c:axId val="337236760"/>
      </c:lineChart>
      <c:dateAx>
        <c:axId val="3372374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236760"/>
        <c:crosses val="autoZero"/>
        <c:auto val="1"/>
        <c:lblOffset val="100"/>
        <c:baseTimeUnit val="days"/>
      </c:dateAx>
      <c:valAx>
        <c:axId val="337236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237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dipndipksa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5930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AE-4A6C-88CB-A3F60F551AB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dipndipksa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3299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FAE-4A6C-88CB-A3F60F551A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04031040"/>
        <c:axId val="404031368"/>
      </c:barChart>
      <c:catAx>
        <c:axId val="404031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031368"/>
        <c:crosses val="autoZero"/>
        <c:auto val="1"/>
        <c:lblAlgn val="ctr"/>
        <c:lblOffset val="100"/>
        <c:noMultiLvlLbl val="0"/>
      </c:catAx>
      <c:valAx>
        <c:axId val="404031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031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dipndipksa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43435</c:v>
                </c:pt>
                <c:pt idx="1">
                  <c:v>43436</c:v>
                </c:pt>
                <c:pt idx="2">
                  <c:v>43437</c:v>
                </c:pt>
                <c:pt idx="3">
                  <c:v>43438</c:v>
                </c:pt>
                <c:pt idx="4">
                  <c:v>43439</c:v>
                </c:pt>
                <c:pt idx="5">
                  <c:v>43440</c:v>
                </c:pt>
                <c:pt idx="6">
                  <c:v>43441</c:v>
                </c:pt>
                <c:pt idx="7">
                  <c:v>43442</c:v>
                </c:pt>
                <c:pt idx="8">
                  <c:v>43443</c:v>
                </c:pt>
                <c:pt idx="9">
                  <c:v>43444</c:v>
                </c:pt>
                <c:pt idx="10">
                  <c:v>43445</c:v>
                </c:pt>
                <c:pt idx="11">
                  <c:v>43446</c:v>
                </c:pt>
                <c:pt idx="12">
                  <c:v>43447</c:v>
                </c:pt>
                <c:pt idx="13">
                  <c:v>43448</c:v>
                </c:pt>
                <c:pt idx="14">
                  <c:v>43449</c:v>
                </c:pt>
                <c:pt idx="15">
                  <c:v>43450</c:v>
                </c:pt>
                <c:pt idx="16">
                  <c:v>43451</c:v>
                </c:pt>
                <c:pt idx="17">
                  <c:v>43452</c:v>
                </c:pt>
                <c:pt idx="18">
                  <c:v>43453</c:v>
                </c:pt>
                <c:pt idx="19">
                  <c:v>43454</c:v>
                </c:pt>
                <c:pt idx="20">
                  <c:v>43455</c:v>
                </c:pt>
                <c:pt idx="21">
                  <c:v>43456</c:v>
                </c:pt>
                <c:pt idx="22">
                  <c:v>43457</c:v>
                </c:pt>
                <c:pt idx="23">
                  <c:v>43458</c:v>
                </c:pt>
                <c:pt idx="24">
                  <c:v>43459</c:v>
                </c:pt>
                <c:pt idx="25">
                  <c:v>43460</c:v>
                </c:pt>
                <c:pt idx="26">
                  <c:v>43461</c:v>
                </c:pt>
                <c:pt idx="27">
                  <c:v>43462</c:v>
                </c:pt>
                <c:pt idx="28">
                  <c:v>43463</c:v>
                </c:pt>
                <c:pt idx="29">
                  <c:v>43464</c:v>
                </c:pt>
                <c:pt idx="30">
                  <c:v>43465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25743</c:v>
                </c:pt>
                <c:pt idx="1">
                  <c:v>40969</c:v>
                </c:pt>
                <c:pt idx="2">
                  <c:v>60132</c:v>
                </c:pt>
                <c:pt idx="3">
                  <c:v>45140</c:v>
                </c:pt>
                <c:pt idx="4">
                  <c:v>31564</c:v>
                </c:pt>
                <c:pt idx="5">
                  <c:v>32697</c:v>
                </c:pt>
                <c:pt idx="6">
                  <c:v>23829</c:v>
                </c:pt>
                <c:pt idx="7">
                  <c:v>32308</c:v>
                </c:pt>
                <c:pt idx="8">
                  <c:v>204822</c:v>
                </c:pt>
                <c:pt idx="9">
                  <c:v>67139</c:v>
                </c:pt>
                <c:pt idx="10">
                  <c:v>47522</c:v>
                </c:pt>
                <c:pt idx="11">
                  <c:v>51813</c:v>
                </c:pt>
                <c:pt idx="12">
                  <c:v>28841</c:v>
                </c:pt>
                <c:pt idx="13">
                  <c:v>22350</c:v>
                </c:pt>
                <c:pt idx="14">
                  <c:v>37342</c:v>
                </c:pt>
                <c:pt idx="15">
                  <c:v>43795</c:v>
                </c:pt>
                <c:pt idx="16">
                  <c:v>65543</c:v>
                </c:pt>
                <c:pt idx="17">
                  <c:v>20061</c:v>
                </c:pt>
                <c:pt idx="18">
                  <c:v>154725</c:v>
                </c:pt>
                <c:pt idx="19">
                  <c:v>154324</c:v>
                </c:pt>
                <c:pt idx="20">
                  <c:v>166502</c:v>
                </c:pt>
                <c:pt idx="21">
                  <c:v>9328</c:v>
                </c:pt>
                <c:pt idx="22">
                  <c:v>10759</c:v>
                </c:pt>
                <c:pt idx="23">
                  <c:v>9973</c:v>
                </c:pt>
                <c:pt idx="24">
                  <c:v>170414</c:v>
                </c:pt>
                <c:pt idx="25">
                  <c:v>41901</c:v>
                </c:pt>
                <c:pt idx="26">
                  <c:v>8239</c:v>
                </c:pt>
                <c:pt idx="27">
                  <c:v>12302</c:v>
                </c:pt>
                <c:pt idx="28">
                  <c:v>21587</c:v>
                </c:pt>
                <c:pt idx="29">
                  <c:v>23968</c:v>
                </c:pt>
                <c:pt idx="30">
                  <c:v>33045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BBD-4137-9380-321836788C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0092480"/>
        <c:axId val="430089200"/>
      </c:lineChart>
      <c:dateAx>
        <c:axId val="4300924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0089200"/>
        <c:crosses val="autoZero"/>
        <c:auto val="1"/>
        <c:lblOffset val="100"/>
        <c:baseTimeUnit val="days"/>
      </c:dateAx>
      <c:valAx>
        <c:axId val="430089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0092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dipndipksa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43435</c:v>
                </c:pt>
                <c:pt idx="1">
                  <c:v>43436</c:v>
                </c:pt>
                <c:pt idx="2">
                  <c:v>43437</c:v>
                </c:pt>
                <c:pt idx="3">
                  <c:v>43438</c:v>
                </c:pt>
                <c:pt idx="4">
                  <c:v>43439</c:v>
                </c:pt>
                <c:pt idx="5">
                  <c:v>43440</c:v>
                </c:pt>
                <c:pt idx="6">
                  <c:v>43441</c:v>
                </c:pt>
                <c:pt idx="7">
                  <c:v>43442</c:v>
                </c:pt>
                <c:pt idx="8">
                  <c:v>43443</c:v>
                </c:pt>
                <c:pt idx="9">
                  <c:v>43444</c:v>
                </c:pt>
                <c:pt idx="10">
                  <c:v>43445</c:v>
                </c:pt>
                <c:pt idx="11">
                  <c:v>43446</c:v>
                </c:pt>
                <c:pt idx="12">
                  <c:v>43447</c:v>
                </c:pt>
                <c:pt idx="13">
                  <c:v>43448</c:v>
                </c:pt>
                <c:pt idx="14">
                  <c:v>43449</c:v>
                </c:pt>
                <c:pt idx="15">
                  <c:v>43450</c:v>
                </c:pt>
                <c:pt idx="16">
                  <c:v>43451</c:v>
                </c:pt>
                <c:pt idx="17">
                  <c:v>43452</c:v>
                </c:pt>
                <c:pt idx="18">
                  <c:v>43453</c:v>
                </c:pt>
                <c:pt idx="19">
                  <c:v>43454</c:v>
                </c:pt>
                <c:pt idx="20">
                  <c:v>43455</c:v>
                </c:pt>
                <c:pt idx="21">
                  <c:v>43456</c:v>
                </c:pt>
                <c:pt idx="22">
                  <c:v>43457</c:v>
                </c:pt>
                <c:pt idx="23">
                  <c:v>43458</c:v>
                </c:pt>
                <c:pt idx="24">
                  <c:v>43459</c:v>
                </c:pt>
                <c:pt idx="25">
                  <c:v>43460</c:v>
                </c:pt>
                <c:pt idx="26">
                  <c:v>43461</c:v>
                </c:pt>
                <c:pt idx="27">
                  <c:v>43462</c:v>
                </c:pt>
                <c:pt idx="28">
                  <c:v>43463</c:v>
                </c:pt>
                <c:pt idx="29">
                  <c:v>43464</c:v>
                </c:pt>
                <c:pt idx="30">
                  <c:v>43465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6479</c:v>
                </c:pt>
                <c:pt idx="1">
                  <c:v>8271</c:v>
                </c:pt>
                <c:pt idx="2">
                  <c:v>8897</c:v>
                </c:pt>
                <c:pt idx="3">
                  <c:v>7753</c:v>
                </c:pt>
                <c:pt idx="4">
                  <c:v>5530</c:v>
                </c:pt>
                <c:pt idx="5">
                  <c:v>12362</c:v>
                </c:pt>
                <c:pt idx="6">
                  <c:v>8071</c:v>
                </c:pt>
                <c:pt idx="7">
                  <c:v>7523</c:v>
                </c:pt>
                <c:pt idx="8">
                  <c:v>82415</c:v>
                </c:pt>
                <c:pt idx="9">
                  <c:v>24488</c:v>
                </c:pt>
                <c:pt idx="10">
                  <c:v>11883</c:v>
                </c:pt>
                <c:pt idx="11">
                  <c:v>15353</c:v>
                </c:pt>
                <c:pt idx="12">
                  <c:v>5679</c:v>
                </c:pt>
                <c:pt idx="13">
                  <c:v>4053</c:v>
                </c:pt>
                <c:pt idx="14">
                  <c:v>10339</c:v>
                </c:pt>
                <c:pt idx="15">
                  <c:v>8679</c:v>
                </c:pt>
                <c:pt idx="16">
                  <c:v>33999</c:v>
                </c:pt>
                <c:pt idx="17">
                  <c:v>6312</c:v>
                </c:pt>
                <c:pt idx="18">
                  <c:v>99169</c:v>
                </c:pt>
                <c:pt idx="19">
                  <c:v>105090</c:v>
                </c:pt>
                <c:pt idx="20">
                  <c:v>126998</c:v>
                </c:pt>
                <c:pt idx="21">
                  <c:v>2155</c:v>
                </c:pt>
                <c:pt idx="22">
                  <c:v>1739</c:v>
                </c:pt>
                <c:pt idx="23">
                  <c:v>2085</c:v>
                </c:pt>
                <c:pt idx="24">
                  <c:v>114399</c:v>
                </c:pt>
                <c:pt idx="25">
                  <c:v>23074</c:v>
                </c:pt>
                <c:pt idx="26">
                  <c:v>2738</c:v>
                </c:pt>
                <c:pt idx="27">
                  <c:v>5412</c:v>
                </c:pt>
                <c:pt idx="28">
                  <c:v>9681</c:v>
                </c:pt>
                <c:pt idx="29">
                  <c:v>9938</c:v>
                </c:pt>
                <c:pt idx="30">
                  <c:v>11763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3C4-4DAE-87DD-D0576AABA2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0090184"/>
        <c:axId val="430093136"/>
      </c:lineChart>
      <c:dateAx>
        <c:axId val="4300901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0093136"/>
        <c:crosses val="autoZero"/>
        <c:auto val="1"/>
        <c:lblOffset val="100"/>
        <c:baseTimeUnit val="days"/>
      </c:dateAx>
      <c:valAx>
        <c:axId val="430093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0090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46F00-9E46-44E9-BA09-A5AB99D5010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dipndip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114F19-F3DC-4661-88E3-67E78C1CA5E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HAVAS Arabia</a:t>
            </a:r>
          </a:p>
        </p:txBody>
      </p:sp>
    </p:spTree>
    <p:extLst>
      <p:ext uri="{BB962C8B-B14F-4D97-AF65-F5344CB8AC3E}">
        <p14:creationId xmlns:p14="http://schemas.microsoft.com/office/powerpoint/2010/main" val="8590942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A5447A-E39E-458A-8A20-5933425F5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dipndip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A91B00-980E-43F2-9D7A-0DE2C7EA6C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287463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5">
                  <a:extLst>
                    <a:ext uri="{9D8B030D-6E8A-4147-A177-3AD203B41FA5}">
                      <a16:colId xmlns:a16="http://schemas.microsoft.com/office/drawing/2014/main" val="24838835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419389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359105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963848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638315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6716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967800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45494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6453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956352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21325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883921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982979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593818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Story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Story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3175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dipndipksa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394478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15292.833333333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4624.7777777778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32965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D64ED6-B453-496D-95F5-B9FB56BB6C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28618973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70D22F-156E-40B2-9405-2B588D9C3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dipndip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68CE0F5-D404-4DFC-8A79-A3778238CB6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224077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37240E-363A-453F-824B-E45181089F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0B27AD-6756-4D3B-A43C-1F7EB4D2FD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74052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9D93B-26D6-429B-82BE-CBFDF5B6D5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dipndip - 1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16E1FC-636C-4ABE-A996-C2445D1A38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30899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2135723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355428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338679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629406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137571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448244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04037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667200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276841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3284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dipndipksa - 2018-12-31 14:51:23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نتمنى لكم سنة جديدة سعيدة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✨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مافي أحلى من انك تبدأ السنة الجديدة بطبق حلو من ديب ان ديب مع أحبابك!
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wish you happy #NewYear.
What could be a better way to start your year than sharing our sweet treats with your loved ones!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4440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dipndipksa - 2018-12-31 09:47:32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حلّي أيامك.. حلّي إجازتك 
بمناسبة الإجازات مددنا العرض إلى 3 يناير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😍😍.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اختاروا اللي تبغوه بين أكثر من 30 نوع حلى بـ20 ريال بس 
من الساعة العاشرة صباحاً حتّى الساعة الخامسة مساءً
#ديب_ان_ديب #يجعلنا_نبتسم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Sweeten your days, brighten your vacation!
On the occasion of the holidays, #dipndip extended its SAR20 offer until January 3rd.
More than 30 delicious dipndip desserts are waiting for you from 10:00 am till 5:00 pm.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73733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B84821-9014-4F40-A811-C574F2F440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6125250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374C50-0C07-4661-844A-5BC6C947F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dipndip - 2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A0817A-3A1E-4052-9FA4-423459F711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459708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3355996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741940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916223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007897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34532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21629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044793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673515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558881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1998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dipndipksa - 2018-12-30 12:49:16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محتارين وين تروحون؟
زوروا ديب ان ديب ودلعوا نفسكم بأطباق الحلى الشهية!
منشن خويك اللي منتظره يعزمك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😜📲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ديب_ان_ديب #يجعلنا_نبتسم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Can't decide where to go? Head over to dipndip for some sweet treats! #dipndip #makesmesmile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5978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dipndipksa - 2018-12-29 08:44:29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يومان فقط على نهاية العرض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😍!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اختر اللي تبغاه بين أكثر من 30 نوع حلى بـ20 ريال بس 
من الساعة العاشرة صباحاً حتّى الساعة الخامسة مساءً
#ديب_ان_ديب #يجعلنا_نبتسم
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Two days left for the 20 riyals offer 😍!
More than 30 delicious dipndip desserts, each for 20 SAR only 🤩! From opening hours till 5 PM, in all our branches😉 #dipndip #makesmesmile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56493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AAE67D-3263-457D-ABD3-E1F1C251F0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7906059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19F4FD-E702-4725-B656-BE500F1BEC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dipndip - 3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CD1A1D-F8C3-45FA-AE93-1FD635B503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86191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9851467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787861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617360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679823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683335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30703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84751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289963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180777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4487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dipndipksa - 2018-12-28 11:23:48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تبدأ حبة، بعدين تنطحن، بعدين تتقطّر شوية  في كأس أو فنجان... ما هي؟
#ديب_ان_ديب #يجعلنا_نبتسم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This starts off as a bean which then goes on to be ground, it spends some time brewing. In a cup or mug it's found... what is it? #dipndip #makesmesmile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7845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dipndipksa - 2018-12-26 09:29:55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استغل اليوم وعبّر عن حبك وتقديرك لوجود أحبابك في حياتك
خذهم على ديب ان ديب وعبّرلهم عن شكرك !
#ديب_ان_ديب #يجعلنا_نبتسم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What could be a better day to tell your loved ones you're thankful for them? Head over to dipndip to show them some gratitude ! 
#dipndip #makesmesmile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70554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C1D8B4-DFE7-4D6D-A8CF-67EDD8BA9F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2630443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B2BF6C-F722-4797-942E-F484C687A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dipndip - 4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B90548-BC8D-469B-931B-9A09DAB4F9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36489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40028766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415812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927758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003786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14049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962782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788987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29024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0493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4076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dipndipksa - 2018-12-25 02:43:24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طبق بوتيتو روستي كريب بوكيت هو كل اللي تحتاجه على الفطور! مع البطاطا المقرمشة ونوعين جبنة، مع لبنة وسبانخ وأفوكادو على الجنب.. فطور يخليك نشيط لآخر اليوم! #ديب_ان_ديب #يجعلنا_نبتسم
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Our potato rosti crepe pocket is a bundle of sunshine! Packed with crispy hash brown and two types of cheese and served with a side of labneh, spinach, and avocado. This breakfast is bound to brighten up your day! #dipndip #makesmesmile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8339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dipndipksa - 2018-12-20 08:15:01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بدال السعادة .. سعادتين ✈️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😍!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اعزائي المسافرين الآن ننشر السعادة و نعلن افتتاح فرعنا الجديد في مطار الملك فهد الدولي
.
.
وجودك في المطار سعادة و ماتحلى السعادة إلا بـ ديب ان ديب
.
.
#ديب_ان_ديب #يجعلنا_نبتسم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86805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B7CE7F-8FCB-48AE-AB16-07A16CF737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32459749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FE6083-CF46-4FDC-BE93-6F608CD90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dipndip - 5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A1EC16-99A6-407F-8CB1-4E5339AE84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533647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8415592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83936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7893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235284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002758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451775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68808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150790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9758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2090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dipndipksa - 2018-12-19 11:49:36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هو أحلى مكان تكونون فيه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😍؟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خمنوا وين تكون سعادتكم وبتعرفون فرعنا الجديد وين
.
.
#ديب_ان_ديب #يجعلنا_نبتسم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2512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dipndipksa - 2018-12-19 03:08:51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لحقوا قبل لا يخلص العرض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اختر اللي تبغاه بين أكثر من 30 نوع حلى ب20 ريال بس 
من الأحد للخميس حتّى الساعة الخامسة مساءً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⠀⠀ 🎉Hurry while it lasts! 😍🎊 More than 30 delicious dipndip desserts, each for 20 SAR only 🤩! This offer is available from Sunday to Thursday from opening hours till 5 PM, in all our branches😉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4972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dipndipksa - 2018-12-17 01:59:48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كل اللي تحتاجه هو شوكولاتة ديب ان ديب عشان تجدد طاقتك لباقي الأسبوع!
#ديب_ان_ديب #يجعلنا_نبتسم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Our chocolate shot is all you need to get that boost your body needs!
#dipndip #makesmesmile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37833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3A0AE4-7DA0-4B84-A362-EA21E0D26D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7531988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FE5A36-E7B1-4FF1-9DC3-176E5B058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dipndip - 6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F5A7F6-BC55-45EA-A450-0017500D63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343138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1419598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389302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07048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68229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87332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49004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092537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68517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27495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4120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dipndipksa - 2018-12-15 03:24:56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أنا أحيانًا سائل لكن مو مكعب ثلج، أنا أحيانًا موجود في الكوكيز ولكن مو زبيب. مين أنا؟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🤔😍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ديب_ان_ديب #يجعلنا_نبتسم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0643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dipndipksa - 2018-12-12 07:23:16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ما في احساس أروع من انك تلذذ بطعم تشوكليت فوندان بالشوكولاتة البلجيكية الشهيرة اللي يعشقها الكل!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😍😍😍#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ديب_ان_ديب #يجعلنا_نبتسم
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Indulge in our warm and decadent chocolate fondant, made with our all-time favourite Belgian chocolate! #dipndip #makesmesmile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9454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dipndipksa - 2018-12-11 03:12:24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نجدد العهد والبيعة والولاء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🇸🇦💚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البيعة_الرابعة #نبايع_ملك_الحزم_ومحمد_العزم #ديب_ان_ديب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37529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30630C-8807-490E-948C-80679A9A6B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17851084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ADBE8-74D2-4059-AC74-3B7FEBEF7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dipndip - 7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96D516-4719-4A01-9666-64428DC9EE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49792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9046914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396101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147290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438903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632152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68988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770934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602971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665821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6071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dipndipksa - 2018-12-09 07:20:34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العرض مستمر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🥳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زوروا أي فرع لديب ان ديب بين الساعة 10 صباحاً حتى الساعة 5 مساءً - من الأحد إلى الخميس - واطلبوا أي حلى بـ 20 ريال بس! *لفترة محدودة
#ديب_ان_ديب #يجعلنا_نبتسم
#عيد_ديب_الخامس 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offer is still on 😍😍😍Head over to dipndip between 10am and 5pm - from Sunday to Thursday - and get any dipndip dessert for SAR20 only! #dipndip #makesmesmile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5241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dipndipksa - 2018-12-09 01:00:24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استمتعوا بطعم تشوكليت براوني الدافئ والطري مع أي نكهة ايسكريم تحبوها!
#ديب_ان_ديب #يجعلنا_نبتسم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Dip into the warm, gooey goodness of our chocolate brownie paired with ice cream of your choice! #dipndip #makesmesmile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63713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0F1054-2936-4347-BC1C-793C99248A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39753258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468034-AC42-4099-B97D-4B0A5D28A5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dipndip - 8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4ADB09-34B2-4F30-8889-9DF375EEAA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895342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3636918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637325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610120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09694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887667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720811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229636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663551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227232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1930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dipndipksa - 2018-12-07 03:41:00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زوروا أي فرع لديب ان ديب بين الساعة 10 صباحاً حتى الساعة 5 مساءً - من الأحد إلى الخميس - واطلبوا أي حلى بـ 20 ريال بس! *لفترة محدودة
#ديب_ان_ديب #يجعلنا_نبتسم
#عيد_ديب_الخامس 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Head over to dipndip between 10am and 5pm - from Sunday to Thursday - and get any dipndip dessert for SR20 only! #BeatTheClock #dipndip #makesmesmile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9293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dipndipksa - 2018-12-06 05:06:08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جربوا كريب البراونيز المغطى بطبقة شوكولاتة سائلة تذوب في فمك - نضمنلك انه أنسب اختيار لجرعة الشوكولاتة اللي تحتاجها في الويك اند!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ديب_ان_ديب #يجعلنا_نبتسم
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Our brownie crepe is layered with warm chocolate that melts in your mouth - perfect for your weekend chocolate overdose!  #dipndip #makesmesmile #browniecrepe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07128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066835-F047-423F-8023-8886678536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6097104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68762-F805-41E7-B215-F16A07C550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dipndip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3843539-CBB3-4F11-8196-83EFED775A2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669517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5FB55B-5DA5-4FC3-9582-DAB5322935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456911-F50E-464F-8B41-AC97C0C04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56981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7190D0-FFB2-49FE-88FE-FE0C51827E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dipndip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044171-FE2E-4FD8-B1F1-5F89154112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7474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3610225486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7399389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040597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94544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329246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838358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5578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423201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21146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33517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769476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1569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dipndipksa - 2018-12-31 14:51:23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نتمنى لكم سنة جديدة سعيدة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✨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مافي أحلى من انك تبدأ السنة الجديدة بطبق حلو من ديب ان ديب مع أحبابك!
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wish you happy #NewYear.
What could be a better way to start your year than sharing our sweet treats with your loved ones!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https://www.instagram.com/p/BsEGbqwFdRi/media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4630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dipndipksa - 2018-12-28 11:23:48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تبدأ حبة، بعدين تنطحن، بعدين تتقطّر شوية  في كأس أو فنجان... ما هي؟
#ديب_ان_ديب #يجعلنا_نبتسم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This starts off as a bean which then goes on to be ground, it spends some time brewing. In a cup or mug it's found... what is it? #dipndip #makesmesmile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https://www.instagram.com/p/Br8AUohl6f4/media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31.89 %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17217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3A4994-9F11-455B-A614-725FBA2F8C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29352258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44E8B8-CF5C-4761-B854-9C746A997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dipndip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6B7232-31CC-4C91-B207-82CF436E6B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435093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1134354601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32258700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78946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77108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48611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355880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38963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81507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33307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65085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06994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8061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dipndipksa - 2018-12-25 02:43:24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طبق بوتيتو روستي كريب بوكيت هو كل اللي تحتاجه على الفطور! مع البطاطا المقرمشة ونوعين جبنة، مع لبنة وسبانخ وأفوكادو على الجنب.. فطور يخليك نشيط لآخر اليوم! #ديب_ان_ديب #يجعلنا_نبتسم
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Our potato rosti crepe pocket is a bundle of sunshine! Packed with crispy hash brown and two types of cheese and served with a side of labneh, spinach, and avocado. This breakfast is bound to brighten up your day! #dipndip #makesmesmile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https://www.instagram.com/p/BrzWaMcliMK/media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32.21 %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8495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dipndipksa - 2018-12-20 08:15:01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بدال السعادة .. سعادتين ✈️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😍!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اعزائي المسافرين الآن ننشر السعادة و نعلن افتتاح فرعنا الجديد في مطار الملك فهد الدولي
.
.
وجودك في المطار سعادة و ماتحلى السعادة إلا بـ ديب ان ديب
.
.
#ديب_ان_ديب #يجعلنا_نبتسم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https://www.instagram.com/p/BrnEXQHFUo2/media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33.72 %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35005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94F4B8-B4B7-483F-A1F0-8F91C4ACC0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36178831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2E9207-C741-4126-8AC5-29959AD27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dipndip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183B36-6C21-488F-B3A0-F002DD2BA1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097195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3556886016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20257849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037297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896468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528366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505368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243742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03524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56424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148081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46133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1662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dipndipksa - 2018-12-19 03:08:51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لحقوا قبل لا يخلص العرض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اختر اللي تبغاه بين أكثر من 30 نوع حلى ب20 ريال بس 
من الأحد للخميس حتّى الساعة الخامسة مساءً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⠀⠀ 🎉Hurry while it lasts! 😍🎊 More than 30 delicious dipndip desserts, each for 20 SAR only 🤩! This offer is available from Sunday to Thursday from opening hours till 5 PM, in all our branches😉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https://www.instagram.com/p/Brj8f94lwS1/media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45.72 %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7190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dipndipksa - 2018-12-15 03:24:56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أنا أحيانًا سائل لكن مو مكعب ثلج، أنا أحيانًا موجود في الكوكيز ولكن مو زبيب. مين أنا؟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🤔😍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ديب_ان_ديب #يجعلنا_نبتسم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https://www.instagram.com/p/BrZrKbvFxh8/media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42.29 %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73006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ADBEA2-DDF7-4E02-8BE3-5B163E72F6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39169394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CB163B-3330-419F-AA96-86EAC38958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dipndip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092AA3-8AC6-4B20-8519-490DAF4A01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390056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158966779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2939754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725615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491205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2266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92237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056246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86656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30567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543662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60569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9116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dipndipksa - 2018-12-09 07:20:34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العرض مستمر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🥳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زوروا أي فرع لديب ان ديب بين الساعة 10 صباحاً حتى الساعة 5 مساءً - من الأحد إلى الخميس - واطلبوا أي حلى بـ 20 ريال بس! *لفترة محدودة
#ديب_ان_ديب #يجعلنا_نبتسم
#عيد_ديب_الخامس 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offer is still on 😍😍😍Head over to dipndip between 10am and 5pm - from Sunday to Thursday - and get any dipndip dessert for SAR20 only! #dipndip #makesmesmile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https://www.instagram.com/p/BrKpJ30FGZi/media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54.19 %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4684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63B79D-0CF5-4C61-BC6D-60AE548846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28281052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EB68F2-2A2D-40DD-9B6D-335F82C7D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IG Hashtag Analytics | dipndip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33E92A-86D2-435B-9DEC-967C93AEEA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65766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99364765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91316955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1240847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75928273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130347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6950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#ديب_ان_ديب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8373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#يجعلنا_نبتسم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1279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#dipndip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6875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#makesmesmile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1669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#browniecrepe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7324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#عيد_ديب_الخامس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8541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#BeatTheClock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370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#البيعة_الرابعة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1044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#نبايع_ملك_الحزم_ومحمد_العزم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4871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#NewYear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62001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11FC29-F329-4AF2-8696-409F667F23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37101804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C1AB2-DB16-4059-90ED-ED60576E1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Impressions  | dipndip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87CEA5C-D834-4657-89F9-368701CA235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138422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474CDE-BEE9-4FC0-9C1E-0E2305156B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C5E65-0F6D-41AB-870B-CBF2EA91A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50526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5D41E-CBEC-4F8D-A63B-C5B02EC8EC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 | dipndip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29386CA-35DC-4F09-9A0E-F46FE829B94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833644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C7EED5-354F-4525-BFAE-E8272C615F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8D4B4B-3A64-46D6-9537-32011CB56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38476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62C1D8-9257-41D6-849C-3B1D76776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dipndip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72D6CC-D314-40A3-8F79-000A1D792D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03170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65375491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403144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741627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062066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5984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88095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217104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61911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13266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0117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dipndipksa - 2018-12-17 07:53:59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https://scontent.xx.fbcdn.net/v/t51.12442-15/47055065_2079127885515265_6503180132297998336_n.jpg?_nc_cat=106&amp;_nc_ht=scontent.xx&amp;oh=41a493e8f6855ab4b320182c2b4589d0&amp;oe=5C954C17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0165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dipndipksa - 2018-12-09 02:49:18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https://scontent.xx.fbcdn.net/v/t51.12442-15/45764404_528480507563333_2500491567018541056_n.jpg?_nc_cat=100&amp;_nc_ht=scontent.xx&amp;oh=aa98e2e99813ac8346b7e2c2126368fb&amp;oe=5C917EC8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9715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dipndipksa - 2018-12-09 02:49:17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https://scontent.xx.fbcdn.net/v/t51.12442-15/46669389_339178976864148_884884162010415104_n.jpg?_nc_cat=109&amp;_nc_ht=scontent.xx&amp;oh=cfe91b4963dbeb4837d932c8cc0d6f33&amp;oe=5C98EA53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72305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FE521E-9AC4-4BC9-A07D-C1C8B0EC04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25979711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52B3D9-6FE7-45B0-88CD-9D40482C4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dipndip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70C80B-EE47-48B8-880A-BFB6E36247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989789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81248708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237337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613621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245677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733077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897935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933366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01750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395912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3248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dipndipksa - 2018-12-09 02:49:16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https://scontent.xx.fbcdn.net/v/t51.12442-15/46247688_392590054881956_7250218019022962688_n.jpg?_nc_cat=100&amp;_nc_ht=scontent.xx&amp;oh=f46dde2a66e668abaf8991189bb0c7d9&amp;oe=5CA14B4F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559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dipndipksa - 2018-12-09 02:49:15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https://scontent.xx.fbcdn.net/v/t51.12442-15/45957729_2219426185045165_3660477524028162048_n.jpg?_nc_cat=103&amp;_nc_ht=scontent.xx&amp;oh=375b5dac7f2488016e58b9c52a245468&amp;oe=5C91974A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7621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dipndipksa - 2018-12-09 02:48:16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https://scontent.xx.fbcdn.net/v/t51.12442-15/45883411_1081942821983223_389910909385965568_n.jpg?_nc_cat=111&amp;_nc_ht=scontent.xx&amp;oh=d5e25ff24e5e01b712de992938277d94&amp;oe=5CA523B4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8329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08861C-0A65-458D-8F71-DB519C64DB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19431568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E25F46-DC9D-4612-B1AD-DFA97F88D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dipndip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81156A-A268-4663-B8C5-B61558EB77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614410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38004631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972257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591326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120931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462065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598349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969549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018959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82670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2798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dipndipksa - 2018-12-09 02:48:15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https://scontent.xx.fbcdn.net/v/t51.12442-15/45745250_328457887750235_3374672507318566912_n.jpg?_nc_cat=105&amp;_nc_ht=scontent.xx&amp;oh=6de66853cb70d243a7f5551b9de0aebb&amp;oe=5C96D275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8665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dipndipksa - 2018-12-09 02:48:14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https://scontent.xx.fbcdn.net/v/t51.12442-15/43439881_1574129872752268_8575061249102970880_n.jpg?_nc_cat=102&amp;_nc_ht=scontent.xx&amp;oh=46cc672b4324459d13ad5a755cc89b3a&amp;oe=5CA2B4D8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2182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dipndipksa - 2018-12-09 02:48:13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https://scontent.xx.fbcdn.net/v/t51.12442-15/46463765_778980572443942_4789532835968974848_n.jpg?_nc_cat=102&amp;_nc_ht=scontent.xx&amp;oh=a10d74b763574238593c1750ce143cf6&amp;oe=5CAC4B59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42735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3A581F-877F-4697-A1A4-CFE49B3941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396084342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1439</Words>
  <Application>Microsoft Office PowerPoint</Application>
  <PresentationFormat>On-screen Show (4:3)</PresentationFormat>
  <Paragraphs>594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quintly_template</vt:lpstr>
      <vt:lpstr>dipndip</vt:lpstr>
      <vt:lpstr>Instagram Key Metrics Table | dipndip</vt:lpstr>
      <vt:lpstr>Instagram Followers Total | dipndip</vt:lpstr>
      <vt:lpstr>Instagram Posts Table | dipndip - 1 of 8</vt:lpstr>
      <vt:lpstr>Instagram Posts Table | dipndip - 2 of 8</vt:lpstr>
      <vt:lpstr>Instagram Posts Table | dipndip - 3 of 8</vt:lpstr>
      <vt:lpstr>Instagram Posts Table | dipndip - 4 of 8</vt:lpstr>
      <vt:lpstr>Instagram Posts Table | dipndip - 5 of 8</vt:lpstr>
      <vt:lpstr>Instagram Posts Table | dipndip - 6 of 8</vt:lpstr>
      <vt:lpstr>Instagram Posts Table | dipndip - 7 of 8</vt:lpstr>
      <vt:lpstr>Instagram Posts Table | dipndip - 8 of 8</vt:lpstr>
      <vt:lpstr>Instagram Interactions Distribution | dipndip</vt:lpstr>
      <vt:lpstr>Instagram Videos Table | dipndip - 1 of 4</vt:lpstr>
      <vt:lpstr>Instagram Videos Table | dipndip - 2 of 4</vt:lpstr>
      <vt:lpstr>Instagram Videos Table | dipndip - 3 of 4</vt:lpstr>
      <vt:lpstr>Instagram Videos Table | dipndip - 4 of 4</vt:lpstr>
      <vt:lpstr>Instagram IG Hashtag Analytics | dipndip</vt:lpstr>
      <vt:lpstr>Instagram Impressions  | dipndip</vt:lpstr>
      <vt:lpstr>Instagram Reach | dipndip</vt:lpstr>
      <vt:lpstr>Instagram Stories Table  | dipndip - 1 of 3</vt:lpstr>
      <vt:lpstr>Instagram Stories Table  | dipndip - 2 of 3</vt:lpstr>
      <vt:lpstr>Instagram Stories Table  | dipndip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dipndip</dc:title>
  <dc:creator>Frederik Peiniger</dc:creator>
  <cp:lastModifiedBy>Frederik Peiniger</cp:lastModifiedBy>
  <cp:revision>1</cp:revision>
  <dcterms:created xsi:type="dcterms:W3CDTF">2019-01-07T14:10:27Z</dcterms:created>
  <dcterms:modified xsi:type="dcterms:W3CDTF">2019-01-07T14:11:11Z</dcterms:modified>
</cp:coreProperties>
</file>