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dipndip</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21131</c:v>
                </c:pt>
                <c:pt idx="1">
                  <c:v>21556</c:v>
                </c:pt>
                <c:pt idx="2">
                  <c:v>21775</c:v>
                </c:pt>
                <c:pt idx="3">
                  <c:v>21940</c:v>
                </c:pt>
                <c:pt idx="4">
                  <c:v>22360</c:v>
                </c:pt>
                <c:pt idx="5">
                  <c:v>22712</c:v>
                </c:pt>
                <c:pt idx="6">
                  <c:v>22940</c:v>
                </c:pt>
                <c:pt idx="7">
                  <c:v>23048</c:v>
                </c:pt>
                <c:pt idx="8">
                  <c:v>23147</c:v>
                </c:pt>
                <c:pt idx="9">
                  <c:v>23224</c:v>
                </c:pt>
                <c:pt idx="10">
                  <c:v>23277</c:v>
                </c:pt>
                <c:pt idx="11">
                  <c:v>23336</c:v>
                </c:pt>
                <c:pt idx="12">
                  <c:v>23401</c:v>
                </c:pt>
                <c:pt idx="13">
                  <c:v>23483</c:v>
                </c:pt>
                <c:pt idx="14">
                  <c:v>23492</c:v>
                </c:pt>
                <c:pt idx="15">
                  <c:v>23498</c:v>
                </c:pt>
                <c:pt idx="16">
                  <c:v>23533</c:v>
                </c:pt>
                <c:pt idx="17">
                  <c:v>23534</c:v>
                </c:pt>
                <c:pt idx="18">
                  <c:v>23542</c:v>
                </c:pt>
                <c:pt idx="19">
                  <c:v>23552</c:v>
                </c:pt>
                <c:pt idx="20">
                  <c:v>23558</c:v>
                </c:pt>
                <c:pt idx="21">
                  <c:v>23560</c:v>
                </c:pt>
                <c:pt idx="22">
                  <c:v>23563</c:v>
                </c:pt>
                <c:pt idx="23">
                  <c:v>23528</c:v>
                </c:pt>
                <c:pt idx="24">
                  <c:v>23532</c:v>
                </c:pt>
                <c:pt idx="25">
                  <c:v>23537</c:v>
                </c:pt>
                <c:pt idx="26">
                  <c:v>23544</c:v>
                </c:pt>
                <c:pt idx="27">
                  <c:v>23549</c:v>
                </c:pt>
                <c:pt idx="28">
                  <c:v>23550</c:v>
                </c:pt>
                <c:pt idx="29">
                  <c:v>23553</c:v>
                </c:pt>
                <c:pt idx="30">
                  <c:v>23550</c:v>
                </c:pt>
              </c:numCache>
            </c:numRef>
          </c:val>
          <c:smooth val="0"/>
          <c:extLst>
            <c:ext xmlns:c16="http://schemas.microsoft.com/office/drawing/2014/chart" uri="{C3380CC4-5D6E-409C-BE32-E72D297353CC}">
              <c16:uniqueId val="{00000000-A58A-44F4-A081-45AE0E779D59}"/>
            </c:ext>
          </c:extLst>
        </c:ser>
        <c:dLbls>
          <c:showLegendKey val="0"/>
          <c:showVal val="0"/>
          <c:showCatName val="0"/>
          <c:showSerName val="0"/>
          <c:showPercent val="0"/>
          <c:showBubbleSize val="0"/>
        </c:dLbls>
        <c:smooth val="0"/>
        <c:axId val="354919216"/>
        <c:axId val="354920200"/>
      </c:lineChart>
      <c:dateAx>
        <c:axId val="35491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20200"/>
        <c:crosses val="autoZero"/>
        <c:auto val="1"/>
        <c:lblOffset val="100"/>
        <c:baseTimeUnit val="days"/>
      </c:dateAx>
      <c:valAx>
        <c:axId val="35492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91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dipndip</c:v>
                </c:pt>
              </c:strCache>
            </c:strRef>
          </c:cat>
          <c:val>
            <c:numRef>
              <c:f>Sheet1!$B$2</c:f>
              <c:numCache>
                <c:formatCode>General</c:formatCode>
                <c:ptCount val="1"/>
                <c:pt idx="0">
                  <c:v>230</c:v>
                </c:pt>
              </c:numCache>
            </c:numRef>
          </c:val>
          <c:extLst>
            <c:ext xmlns:c16="http://schemas.microsoft.com/office/drawing/2014/chart" uri="{C3380CC4-5D6E-409C-BE32-E72D297353CC}">
              <c16:uniqueId val="{00000000-FD7A-4EF5-983A-08C0D3F62E9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dipndip</c:v>
                </c:pt>
              </c:strCache>
            </c:strRef>
          </c:cat>
          <c:val>
            <c:numRef>
              <c:f>Sheet1!$C$2</c:f>
              <c:numCache>
                <c:formatCode>General</c:formatCode>
                <c:ptCount val="1"/>
                <c:pt idx="0">
                  <c:v>19</c:v>
                </c:pt>
              </c:numCache>
            </c:numRef>
          </c:val>
          <c:extLst>
            <c:ext xmlns:c16="http://schemas.microsoft.com/office/drawing/2014/chart" uri="{C3380CC4-5D6E-409C-BE32-E72D297353CC}">
              <c16:uniqueId val="{00000001-FD7A-4EF5-983A-08C0D3F62E9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dipndip</c:v>
                </c:pt>
              </c:strCache>
            </c:strRef>
          </c:cat>
          <c:val>
            <c:numRef>
              <c:f>Sheet1!$D$2</c:f>
              <c:numCache>
                <c:formatCode>General</c:formatCode>
                <c:ptCount val="1"/>
                <c:pt idx="0">
                  <c:v>1</c:v>
                </c:pt>
              </c:numCache>
            </c:numRef>
          </c:val>
          <c:extLst>
            <c:ext xmlns:c16="http://schemas.microsoft.com/office/drawing/2014/chart" uri="{C3380CC4-5D6E-409C-BE32-E72D297353CC}">
              <c16:uniqueId val="{00000002-FD7A-4EF5-983A-08C0D3F62E9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dipndip</c:v>
                </c:pt>
              </c:strCache>
            </c:strRef>
          </c:cat>
          <c:val>
            <c:numRef>
              <c:f>Sheet1!$E$2</c:f>
              <c:numCache>
                <c:formatCode>General</c:formatCode>
                <c:ptCount val="1"/>
                <c:pt idx="0">
                  <c:v>5</c:v>
                </c:pt>
              </c:numCache>
            </c:numRef>
          </c:val>
          <c:extLst>
            <c:ext xmlns:c16="http://schemas.microsoft.com/office/drawing/2014/chart" uri="{C3380CC4-5D6E-409C-BE32-E72D297353CC}">
              <c16:uniqueId val="{00000003-FD7A-4EF5-983A-08C0D3F62E9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dipndip</c:v>
                </c:pt>
              </c:strCache>
            </c:strRef>
          </c:cat>
          <c:val>
            <c:numRef>
              <c:f>Sheet1!$F$2</c:f>
              <c:numCache>
                <c:formatCode>General</c:formatCode>
                <c:ptCount val="1"/>
                <c:pt idx="0">
                  <c:v>1</c:v>
                </c:pt>
              </c:numCache>
            </c:numRef>
          </c:val>
          <c:extLst>
            <c:ext xmlns:c16="http://schemas.microsoft.com/office/drawing/2014/chart" uri="{C3380CC4-5D6E-409C-BE32-E72D297353CC}">
              <c16:uniqueId val="{00000004-FD7A-4EF5-983A-08C0D3F62E9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dipndip</c:v>
                </c:pt>
              </c:strCache>
            </c:strRef>
          </c:cat>
          <c:val>
            <c:numRef>
              <c:f>Sheet1!$G$2</c:f>
              <c:numCache>
                <c:formatCode>General</c:formatCode>
                <c:ptCount val="1"/>
                <c:pt idx="0">
                  <c:v>1</c:v>
                </c:pt>
              </c:numCache>
            </c:numRef>
          </c:val>
          <c:extLst>
            <c:ext xmlns:c16="http://schemas.microsoft.com/office/drawing/2014/chart" uri="{C3380CC4-5D6E-409C-BE32-E72D297353CC}">
              <c16:uniqueId val="{00000005-FD7A-4EF5-983A-08C0D3F62E9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dipndip</c:v>
                </c:pt>
              </c:strCache>
            </c:strRef>
          </c:cat>
          <c:val>
            <c:numRef>
              <c:f>Sheet1!$H$2</c:f>
              <c:numCache>
                <c:formatCode>General</c:formatCode>
                <c:ptCount val="1"/>
                <c:pt idx="0">
                  <c:v>476</c:v>
                </c:pt>
              </c:numCache>
            </c:numRef>
          </c:val>
          <c:extLst>
            <c:ext xmlns:c16="http://schemas.microsoft.com/office/drawing/2014/chart" uri="{C3380CC4-5D6E-409C-BE32-E72D297353CC}">
              <c16:uniqueId val="{00000006-FD7A-4EF5-983A-08C0D3F62E9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dipndip</c:v>
                </c:pt>
              </c:strCache>
            </c:strRef>
          </c:cat>
          <c:val>
            <c:numRef>
              <c:f>Sheet1!$I$2</c:f>
              <c:numCache>
                <c:formatCode>General</c:formatCode>
                <c:ptCount val="1"/>
                <c:pt idx="0">
                  <c:v>15</c:v>
                </c:pt>
              </c:numCache>
            </c:numRef>
          </c:val>
          <c:extLst>
            <c:ext xmlns:c16="http://schemas.microsoft.com/office/drawing/2014/chart" uri="{C3380CC4-5D6E-409C-BE32-E72D297353CC}">
              <c16:uniqueId val="{00000007-FD7A-4EF5-983A-08C0D3F62E97}"/>
            </c:ext>
          </c:extLst>
        </c:ser>
        <c:dLbls>
          <c:showLegendKey val="0"/>
          <c:showVal val="0"/>
          <c:showCatName val="0"/>
          <c:showSerName val="0"/>
          <c:showPercent val="0"/>
          <c:showBubbleSize val="0"/>
        </c:dLbls>
        <c:gapWidth val="150"/>
        <c:overlap val="100"/>
        <c:axId val="483979280"/>
        <c:axId val="483986168"/>
      </c:barChart>
      <c:catAx>
        <c:axId val="48397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86168"/>
        <c:crosses val="autoZero"/>
        <c:auto val="1"/>
        <c:lblAlgn val="ctr"/>
        <c:lblOffset val="100"/>
        <c:noMultiLvlLbl val="0"/>
      </c:catAx>
      <c:valAx>
        <c:axId val="483986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dipndip</c:v>
                </c:pt>
              </c:strCache>
            </c:strRef>
          </c:cat>
          <c:val>
            <c:numRef>
              <c:f>Sheet1!$B$2</c:f>
              <c:numCache>
                <c:formatCode>General</c:formatCode>
                <c:ptCount val="1"/>
                <c:pt idx="0">
                  <c:v>203</c:v>
                </c:pt>
              </c:numCache>
            </c:numRef>
          </c:val>
          <c:extLst>
            <c:ext xmlns:c16="http://schemas.microsoft.com/office/drawing/2014/chart" uri="{C3380CC4-5D6E-409C-BE32-E72D297353CC}">
              <c16:uniqueId val="{00000000-8383-4A9E-B61D-B5AE0EA3351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dipndip</c:v>
                </c:pt>
              </c:strCache>
            </c:strRef>
          </c:cat>
          <c:val>
            <c:numRef>
              <c:f>Sheet1!$C$2</c:f>
              <c:numCache>
                <c:formatCode>General</c:formatCode>
                <c:ptCount val="1"/>
                <c:pt idx="0">
                  <c:v>23</c:v>
                </c:pt>
              </c:numCache>
            </c:numRef>
          </c:val>
          <c:extLst>
            <c:ext xmlns:c16="http://schemas.microsoft.com/office/drawing/2014/chart" uri="{C3380CC4-5D6E-409C-BE32-E72D297353CC}">
              <c16:uniqueId val="{00000001-8383-4A9E-B61D-B5AE0EA33515}"/>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dipndip</c:v>
                </c:pt>
              </c:strCache>
            </c:strRef>
          </c:cat>
          <c:val>
            <c:numRef>
              <c:f>Sheet1!$D$2</c:f>
              <c:numCache>
                <c:formatCode>General</c:formatCode>
                <c:ptCount val="1"/>
                <c:pt idx="0">
                  <c:v>5</c:v>
                </c:pt>
              </c:numCache>
            </c:numRef>
          </c:val>
          <c:extLst>
            <c:ext xmlns:c16="http://schemas.microsoft.com/office/drawing/2014/chart" uri="{C3380CC4-5D6E-409C-BE32-E72D297353CC}">
              <c16:uniqueId val="{00000002-8383-4A9E-B61D-B5AE0EA33515}"/>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dipndip</c:v>
                </c:pt>
              </c:strCache>
            </c:strRef>
          </c:cat>
          <c:val>
            <c:numRef>
              <c:f>Sheet1!$E$2</c:f>
              <c:numCache>
                <c:formatCode>General</c:formatCode>
                <c:ptCount val="1"/>
                <c:pt idx="0">
                  <c:v>2</c:v>
                </c:pt>
              </c:numCache>
            </c:numRef>
          </c:val>
          <c:extLst>
            <c:ext xmlns:c16="http://schemas.microsoft.com/office/drawing/2014/chart" uri="{C3380CC4-5D6E-409C-BE32-E72D297353CC}">
              <c16:uniqueId val="{00000003-8383-4A9E-B61D-B5AE0EA3351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dipndip</c:v>
                </c:pt>
              </c:strCache>
            </c:strRef>
          </c:cat>
          <c:val>
            <c:numRef>
              <c:f>Sheet1!$F$2</c:f>
              <c:numCache>
                <c:formatCode>General</c:formatCode>
                <c:ptCount val="1"/>
                <c:pt idx="0">
                  <c:v>1</c:v>
                </c:pt>
              </c:numCache>
            </c:numRef>
          </c:val>
          <c:extLst>
            <c:ext xmlns:c16="http://schemas.microsoft.com/office/drawing/2014/chart" uri="{C3380CC4-5D6E-409C-BE32-E72D297353CC}">
              <c16:uniqueId val="{00000004-8383-4A9E-B61D-B5AE0EA3351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dipndip</c:v>
                </c:pt>
              </c:strCache>
            </c:strRef>
          </c:cat>
          <c:val>
            <c:numRef>
              <c:f>Sheet1!$G$2</c:f>
              <c:numCache>
                <c:formatCode>General</c:formatCode>
                <c:ptCount val="1"/>
                <c:pt idx="0">
                  <c:v>1</c:v>
                </c:pt>
              </c:numCache>
            </c:numRef>
          </c:val>
          <c:extLst>
            <c:ext xmlns:c16="http://schemas.microsoft.com/office/drawing/2014/chart" uri="{C3380CC4-5D6E-409C-BE32-E72D297353CC}">
              <c16:uniqueId val="{00000005-8383-4A9E-B61D-B5AE0EA33515}"/>
            </c:ext>
          </c:extLst>
        </c:ser>
        <c:dLbls>
          <c:showLegendKey val="0"/>
          <c:showVal val="0"/>
          <c:showCatName val="0"/>
          <c:showSerName val="0"/>
          <c:showPercent val="0"/>
          <c:showBubbleSize val="0"/>
        </c:dLbls>
        <c:gapWidth val="150"/>
        <c:overlap val="100"/>
        <c:axId val="483980264"/>
        <c:axId val="483981576"/>
      </c:barChart>
      <c:catAx>
        <c:axId val="483980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81576"/>
        <c:crosses val="autoZero"/>
        <c:auto val="1"/>
        <c:lblAlgn val="ctr"/>
        <c:lblOffset val="100"/>
        <c:noMultiLvlLbl val="0"/>
      </c:catAx>
      <c:valAx>
        <c:axId val="483981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980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dipndip</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391769</c:v>
                </c:pt>
                <c:pt idx="1">
                  <c:v>541491</c:v>
                </c:pt>
                <c:pt idx="2">
                  <c:v>663955</c:v>
                </c:pt>
                <c:pt idx="3">
                  <c:v>639437</c:v>
                </c:pt>
                <c:pt idx="4">
                  <c:v>376841</c:v>
                </c:pt>
                <c:pt idx="5">
                  <c:v>145238</c:v>
                </c:pt>
                <c:pt idx="6">
                  <c:v>98271</c:v>
                </c:pt>
                <c:pt idx="7">
                  <c:v>208077</c:v>
                </c:pt>
                <c:pt idx="8">
                  <c:v>379003</c:v>
                </c:pt>
                <c:pt idx="9">
                  <c:v>323396</c:v>
                </c:pt>
                <c:pt idx="10">
                  <c:v>312005</c:v>
                </c:pt>
                <c:pt idx="11">
                  <c:v>289239</c:v>
                </c:pt>
                <c:pt idx="12">
                  <c:v>274145</c:v>
                </c:pt>
                <c:pt idx="13">
                  <c:v>249504</c:v>
                </c:pt>
                <c:pt idx="14">
                  <c:v>141672</c:v>
                </c:pt>
                <c:pt idx="15">
                  <c:v>369822</c:v>
                </c:pt>
                <c:pt idx="16">
                  <c:v>160287</c:v>
                </c:pt>
                <c:pt idx="17">
                  <c:v>88141</c:v>
                </c:pt>
                <c:pt idx="18">
                  <c:v>268840</c:v>
                </c:pt>
                <c:pt idx="19">
                  <c:v>231992</c:v>
                </c:pt>
                <c:pt idx="20">
                  <c:v>252322</c:v>
                </c:pt>
                <c:pt idx="21">
                  <c:v>641</c:v>
                </c:pt>
                <c:pt idx="22">
                  <c:v>630</c:v>
                </c:pt>
                <c:pt idx="23">
                  <c:v>657</c:v>
                </c:pt>
                <c:pt idx="24">
                  <c:v>335677</c:v>
                </c:pt>
                <c:pt idx="25">
                  <c:v>59285</c:v>
                </c:pt>
                <c:pt idx="26">
                  <c:v>756</c:v>
                </c:pt>
                <c:pt idx="27">
                  <c:v>819</c:v>
                </c:pt>
                <c:pt idx="28">
                  <c:v>3464</c:v>
                </c:pt>
                <c:pt idx="29">
                  <c:v>2581</c:v>
                </c:pt>
                <c:pt idx="30">
                  <c:v>6415</c:v>
                </c:pt>
              </c:numCache>
            </c:numRef>
          </c:val>
          <c:smooth val="0"/>
          <c:extLst>
            <c:ext xmlns:c16="http://schemas.microsoft.com/office/drawing/2014/chart" uri="{C3380CC4-5D6E-409C-BE32-E72D297353CC}">
              <c16:uniqueId val="{00000000-DF5D-40E8-8E39-5678D676E5D6}"/>
            </c:ext>
          </c:extLst>
        </c:ser>
        <c:dLbls>
          <c:showLegendKey val="0"/>
          <c:showVal val="0"/>
          <c:showCatName val="0"/>
          <c:showSerName val="0"/>
          <c:showPercent val="0"/>
          <c:showBubbleSize val="0"/>
        </c:dLbls>
        <c:smooth val="0"/>
        <c:axId val="518106304"/>
        <c:axId val="518106960"/>
      </c:lineChart>
      <c:dateAx>
        <c:axId val="51810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106960"/>
        <c:crosses val="autoZero"/>
        <c:auto val="1"/>
        <c:lblOffset val="100"/>
        <c:baseTimeUnit val="days"/>
      </c:dateAx>
      <c:valAx>
        <c:axId val="51810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10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dipndip</c:v>
                </c:pt>
              </c:strCache>
            </c:strRef>
          </c:tx>
          <c:spPr>
            <a:ln w="28575" cap="rnd">
              <a:solidFill>
                <a:schemeClr val="accent1"/>
              </a:solidFill>
              <a:round/>
            </a:ln>
            <a:effectLst/>
          </c:spPr>
          <c:marker>
            <c:symbol val="none"/>
          </c:marker>
          <c:cat>
            <c:numRef>
              <c:f>Sheet1!$A$2:$A$32</c:f>
              <c:numCache>
                <c:formatCode>m/d/yyyy</c:formatCode>
                <c:ptCount val="31"/>
                <c:pt idx="0">
                  <c:v>43435</c:v>
                </c:pt>
                <c:pt idx="1">
                  <c:v>43436</c:v>
                </c:pt>
                <c:pt idx="2">
                  <c:v>43437</c:v>
                </c:pt>
                <c:pt idx="3">
                  <c:v>43438</c:v>
                </c:pt>
                <c:pt idx="4">
                  <c:v>43439</c:v>
                </c:pt>
                <c:pt idx="5">
                  <c:v>43440</c:v>
                </c:pt>
                <c:pt idx="6">
                  <c:v>43441</c:v>
                </c:pt>
                <c:pt idx="7">
                  <c:v>43442</c:v>
                </c:pt>
                <c:pt idx="8">
                  <c:v>43443</c:v>
                </c:pt>
                <c:pt idx="9">
                  <c:v>43444</c:v>
                </c:pt>
                <c:pt idx="10">
                  <c:v>43445</c:v>
                </c:pt>
                <c:pt idx="11">
                  <c:v>43446</c:v>
                </c:pt>
                <c:pt idx="12">
                  <c:v>43447</c:v>
                </c:pt>
                <c:pt idx="13">
                  <c:v>43448</c:v>
                </c:pt>
                <c:pt idx="14">
                  <c:v>43449</c:v>
                </c:pt>
                <c:pt idx="15">
                  <c:v>43450</c:v>
                </c:pt>
                <c:pt idx="16">
                  <c:v>43451</c:v>
                </c:pt>
                <c:pt idx="17">
                  <c:v>43452</c:v>
                </c:pt>
                <c:pt idx="18">
                  <c:v>43453</c:v>
                </c:pt>
                <c:pt idx="19">
                  <c:v>43454</c:v>
                </c:pt>
                <c:pt idx="20">
                  <c:v>43455</c:v>
                </c:pt>
                <c:pt idx="21">
                  <c:v>43456</c:v>
                </c:pt>
                <c:pt idx="22">
                  <c:v>43457</c:v>
                </c:pt>
                <c:pt idx="23">
                  <c:v>43458</c:v>
                </c:pt>
                <c:pt idx="24">
                  <c:v>43459</c:v>
                </c:pt>
                <c:pt idx="25">
                  <c:v>43460</c:v>
                </c:pt>
                <c:pt idx="26">
                  <c:v>43461</c:v>
                </c:pt>
                <c:pt idx="27">
                  <c:v>43462</c:v>
                </c:pt>
                <c:pt idx="28">
                  <c:v>43463</c:v>
                </c:pt>
                <c:pt idx="29">
                  <c:v>43464</c:v>
                </c:pt>
                <c:pt idx="30">
                  <c:v>43465</c:v>
                </c:pt>
              </c:numCache>
            </c:numRef>
          </c:cat>
          <c:val>
            <c:numRef>
              <c:f>Sheet1!$B$2:$B$32</c:f>
              <c:numCache>
                <c:formatCode>General</c:formatCode>
                <c:ptCount val="31"/>
                <c:pt idx="0">
                  <c:v>341489</c:v>
                </c:pt>
                <c:pt idx="1">
                  <c:v>472486</c:v>
                </c:pt>
                <c:pt idx="2">
                  <c:v>599804</c:v>
                </c:pt>
                <c:pt idx="3">
                  <c:v>602645</c:v>
                </c:pt>
                <c:pt idx="4">
                  <c:v>329982</c:v>
                </c:pt>
                <c:pt idx="5">
                  <c:v>121960</c:v>
                </c:pt>
                <c:pt idx="6">
                  <c:v>78879</c:v>
                </c:pt>
                <c:pt idx="7">
                  <c:v>185950</c:v>
                </c:pt>
                <c:pt idx="8">
                  <c:v>359645</c:v>
                </c:pt>
                <c:pt idx="9">
                  <c:v>305328</c:v>
                </c:pt>
                <c:pt idx="10">
                  <c:v>305515</c:v>
                </c:pt>
                <c:pt idx="11">
                  <c:v>276325</c:v>
                </c:pt>
                <c:pt idx="12">
                  <c:v>261076</c:v>
                </c:pt>
                <c:pt idx="13">
                  <c:v>237446</c:v>
                </c:pt>
                <c:pt idx="14">
                  <c:v>141079</c:v>
                </c:pt>
                <c:pt idx="15">
                  <c:v>367905</c:v>
                </c:pt>
                <c:pt idx="16">
                  <c:v>158672</c:v>
                </c:pt>
                <c:pt idx="17">
                  <c:v>86344</c:v>
                </c:pt>
                <c:pt idx="18">
                  <c:v>269530</c:v>
                </c:pt>
                <c:pt idx="19">
                  <c:v>228139</c:v>
                </c:pt>
                <c:pt idx="20">
                  <c:v>245831</c:v>
                </c:pt>
                <c:pt idx="21">
                  <c:v>237</c:v>
                </c:pt>
                <c:pt idx="22">
                  <c:v>127</c:v>
                </c:pt>
                <c:pt idx="23">
                  <c:v>113</c:v>
                </c:pt>
                <c:pt idx="24">
                  <c:v>326136</c:v>
                </c:pt>
                <c:pt idx="25">
                  <c:v>59385</c:v>
                </c:pt>
                <c:pt idx="26">
                  <c:v>386</c:v>
                </c:pt>
                <c:pt idx="27">
                  <c:v>451</c:v>
                </c:pt>
                <c:pt idx="28">
                  <c:v>2063</c:v>
                </c:pt>
                <c:pt idx="29">
                  <c:v>1341</c:v>
                </c:pt>
                <c:pt idx="30">
                  <c:v>2971</c:v>
                </c:pt>
              </c:numCache>
            </c:numRef>
          </c:val>
          <c:smooth val="0"/>
          <c:extLst>
            <c:ext xmlns:c16="http://schemas.microsoft.com/office/drawing/2014/chart" uri="{C3380CC4-5D6E-409C-BE32-E72D297353CC}">
              <c16:uniqueId val="{00000000-7B20-45EA-B12E-0FE29CBDDEAA}"/>
            </c:ext>
          </c:extLst>
        </c:ser>
        <c:dLbls>
          <c:showLegendKey val="0"/>
          <c:showVal val="0"/>
          <c:showCatName val="0"/>
          <c:showSerName val="0"/>
          <c:showPercent val="0"/>
          <c:showBubbleSize val="0"/>
        </c:dLbls>
        <c:smooth val="0"/>
        <c:axId val="518117128"/>
        <c:axId val="518115488"/>
      </c:lineChart>
      <c:dateAx>
        <c:axId val="51811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115488"/>
        <c:crosses val="autoZero"/>
        <c:auto val="1"/>
        <c:lblOffset val="100"/>
        <c:baseTimeUnit val="days"/>
      </c:dateAx>
      <c:valAx>
        <c:axId val="518115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811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32686-7925-4DAE-9545-62F39430AFE7}"/>
              </a:ext>
            </a:extLst>
          </p:cNvPr>
          <p:cNvSpPr>
            <a:spLocks noGrp="1"/>
          </p:cNvSpPr>
          <p:nvPr>
            <p:ph type="ctrTitle"/>
          </p:nvPr>
        </p:nvSpPr>
        <p:spPr/>
        <p:txBody>
          <a:bodyPr/>
          <a:lstStyle/>
          <a:p>
            <a:r>
              <a:rPr lang="en-US"/>
              <a:t>dipndip</a:t>
            </a:r>
          </a:p>
        </p:txBody>
      </p:sp>
      <p:sp>
        <p:nvSpPr>
          <p:cNvPr id="3" name="Subtitle 2">
            <a:extLst>
              <a:ext uri="{FF2B5EF4-FFF2-40B4-BE49-F238E27FC236}">
                <a16:creationId xmlns:a16="http://schemas.microsoft.com/office/drawing/2014/main" id="{62A88BE9-89AE-4F78-9F43-941E47D1026C}"/>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2606163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10426-46E6-4E36-BEBA-CB9000B987FC}"/>
              </a:ext>
            </a:extLst>
          </p:cNvPr>
          <p:cNvSpPr>
            <a:spLocks noGrp="1"/>
          </p:cNvSpPr>
          <p:nvPr>
            <p:ph type="title"/>
          </p:nvPr>
        </p:nvSpPr>
        <p:spPr/>
        <p:txBody>
          <a:bodyPr/>
          <a:lstStyle/>
          <a:p>
            <a:r>
              <a:rPr lang="en-US"/>
              <a:t>Facebook Key Metrics Table | dipndip</a:t>
            </a:r>
          </a:p>
        </p:txBody>
      </p:sp>
      <p:graphicFrame>
        <p:nvGraphicFramePr>
          <p:cNvPr id="5" name="Table Placeholder 4">
            <a:extLst>
              <a:ext uri="{FF2B5EF4-FFF2-40B4-BE49-F238E27FC236}">
                <a16:creationId xmlns:a16="http://schemas.microsoft.com/office/drawing/2014/main" id="{8B95E9D0-F784-4020-9634-8A65692397E9}"/>
              </a:ext>
            </a:extLst>
          </p:cNvPr>
          <p:cNvGraphicFramePr>
            <a:graphicFrameLocks noGrp="1"/>
          </p:cNvGraphicFramePr>
          <p:nvPr>
            <p:ph type="tbl" sz="quarter" idx="13"/>
            <p:extLst>
              <p:ext uri="{D42A27DB-BD31-4B8C-83A1-F6EECF244321}">
                <p14:modId xmlns:p14="http://schemas.microsoft.com/office/powerpoint/2010/main" val="371730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104117349"/>
                    </a:ext>
                  </a:extLst>
                </a:gridCol>
                <a:gridCol w="411480">
                  <a:extLst>
                    <a:ext uri="{9D8B030D-6E8A-4147-A177-3AD203B41FA5}">
                      <a16:colId xmlns:a16="http://schemas.microsoft.com/office/drawing/2014/main" val="83626368"/>
                    </a:ext>
                  </a:extLst>
                </a:gridCol>
                <a:gridCol w="304495">
                  <a:extLst>
                    <a:ext uri="{9D8B030D-6E8A-4147-A177-3AD203B41FA5}">
                      <a16:colId xmlns:a16="http://schemas.microsoft.com/office/drawing/2014/main" val="3535545206"/>
                    </a:ext>
                  </a:extLst>
                </a:gridCol>
                <a:gridCol w="304495">
                  <a:extLst>
                    <a:ext uri="{9D8B030D-6E8A-4147-A177-3AD203B41FA5}">
                      <a16:colId xmlns:a16="http://schemas.microsoft.com/office/drawing/2014/main" val="2436762303"/>
                    </a:ext>
                  </a:extLst>
                </a:gridCol>
                <a:gridCol w="304495">
                  <a:extLst>
                    <a:ext uri="{9D8B030D-6E8A-4147-A177-3AD203B41FA5}">
                      <a16:colId xmlns:a16="http://schemas.microsoft.com/office/drawing/2014/main" val="2558151991"/>
                    </a:ext>
                  </a:extLst>
                </a:gridCol>
                <a:gridCol w="304495">
                  <a:extLst>
                    <a:ext uri="{9D8B030D-6E8A-4147-A177-3AD203B41FA5}">
                      <a16:colId xmlns:a16="http://schemas.microsoft.com/office/drawing/2014/main" val="3465583041"/>
                    </a:ext>
                  </a:extLst>
                </a:gridCol>
                <a:gridCol w="304495">
                  <a:extLst>
                    <a:ext uri="{9D8B030D-6E8A-4147-A177-3AD203B41FA5}">
                      <a16:colId xmlns:a16="http://schemas.microsoft.com/office/drawing/2014/main" val="511987395"/>
                    </a:ext>
                  </a:extLst>
                </a:gridCol>
                <a:gridCol w="304495">
                  <a:extLst>
                    <a:ext uri="{9D8B030D-6E8A-4147-A177-3AD203B41FA5}">
                      <a16:colId xmlns:a16="http://schemas.microsoft.com/office/drawing/2014/main" val="1750693619"/>
                    </a:ext>
                  </a:extLst>
                </a:gridCol>
                <a:gridCol w="304495">
                  <a:extLst>
                    <a:ext uri="{9D8B030D-6E8A-4147-A177-3AD203B41FA5}">
                      <a16:colId xmlns:a16="http://schemas.microsoft.com/office/drawing/2014/main" val="2556110620"/>
                    </a:ext>
                  </a:extLst>
                </a:gridCol>
                <a:gridCol w="304495">
                  <a:extLst>
                    <a:ext uri="{9D8B030D-6E8A-4147-A177-3AD203B41FA5}">
                      <a16:colId xmlns:a16="http://schemas.microsoft.com/office/drawing/2014/main" val="3821532867"/>
                    </a:ext>
                  </a:extLst>
                </a:gridCol>
                <a:gridCol w="304495">
                  <a:extLst>
                    <a:ext uri="{9D8B030D-6E8A-4147-A177-3AD203B41FA5}">
                      <a16:colId xmlns:a16="http://schemas.microsoft.com/office/drawing/2014/main" val="3447572897"/>
                    </a:ext>
                  </a:extLst>
                </a:gridCol>
                <a:gridCol w="304495">
                  <a:extLst>
                    <a:ext uri="{9D8B030D-6E8A-4147-A177-3AD203B41FA5}">
                      <a16:colId xmlns:a16="http://schemas.microsoft.com/office/drawing/2014/main" val="2213548337"/>
                    </a:ext>
                  </a:extLst>
                </a:gridCol>
                <a:gridCol w="304495">
                  <a:extLst>
                    <a:ext uri="{9D8B030D-6E8A-4147-A177-3AD203B41FA5}">
                      <a16:colId xmlns:a16="http://schemas.microsoft.com/office/drawing/2014/main" val="1008453798"/>
                    </a:ext>
                  </a:extLst>
                </a:gridCol>
                <a:gridCol w="304495">
                  <a:extLst>
                    <a:ext uri="{9D8B030D-6E8A-4147-A177-3AD203B41FA5}">
                      <a16:colId xmlns:a16="http://schemas.microsoft.com/office/drawing/2014/main" val="2697236151"/>
                    </a:ext>
                  </a:extLst>
                </a:gridCol>
                <a:gridCol w="304495">
                  <a:extLst>
                    <a:ext uri="{9D8B030D-6E8A-4147-A177-3AD203B41FA5}">
                      <a16:colId xmlns:a16="http://schemas.microsoft.com/office/drawing/2014/main" val="3947758012"/>
                    </a:ext>
                  </a:extLst>
                </a:gridCol>
                <a:gridCol w="304495">
                  <a:extLst>
                    <a:ext uri="{9D8B030D-6E8A-4147-A177-3AD203B41FA5}">
                      <a16:colId xmlns:a16="http://schemas.microsoft.com/office/drawing/2014/main" val="2666064638"/>
                    </a:ext>
                  </a:extLst>
                </a:gridCol>
                <a:gridCol w="304495">
                  <a:extLst>
                    <a:ext uri="{9D8B030D-6E8A-4147-A177-3AD203B41FA5}">
                      <a16:colId xmlns:a16="http://schemas.microsoft.com/office/drawing/2014/main" val="2803595291"/>
                    </a:ext>
                  </a:extLst>
                </a:gridCol>
                <a:gridCol w="304495">
                  <a:extLst>
                    <a:ext uri="{9D8B030D-6E8A-4147-A177-3AD203B41FA5}">
                      <a16:colId xmlns:a16="http://schemas.microsoft.com/office/drawing/2014/main" val="2959712659"/>
                    </a:ext>
                  </a:extLst>
                </a:gridCol>
                <a:gridCol w="304495">
                  <a:extLst>
                    <a:ext uri="{9D8B030D-6E8A-4147-A177-3AD203B41FA5}">
                      <a16:colId xmlns:a16="http://schemas.microsoft.com/office/drawing/2014/main" val="905496815"/>
                    </a:ext>
                  </a:extLst>
                </a:gridCol>
                <a:gridCol w="304495">
                  <a:extLst>
                    <a:ext uri="{9D8B030D-6E8A-4147-A177-3AD203B41FA5}">
                      <a16:colId xmlns:a16="http://schemas.microsoft.com/office/drawing/2014/main" val="3197276907"/>
                    </a:ext>
                  </a:extLst>
                </a:gridCol>
                <a:gridCol w="304495">
                  <a:extLst>
                    <a:ext uri="{9D8B030D-6E8A-4147-A177-3AD203B41FA5}">
                      <a16:colId xmlns:a16="http://schemas.microsoft.com/office/drawing/2014/main" val="3890833483"/>
                    </a:ext>
                  </a:extLst>
                </a:gridCol>
                <a:gridCol w="304495">
                  <a:extLst>
                    <a:ext uri="{9D8B030D-6E8A-4147-A177-3AD203B41FA5}">
                      <a16:colId xmlns:a16="http://schemas.microsoft.com/office/drawing/2014/main" val="1239161257"/>
                    </a:ext>
                  </a:extLst>
                </a:gridCol>
                <a:gridCol w="304495">
                  <a:extLst>
                    <a:ext uri="{9D8B030D-6E8A-4147-A177-3AD203B41FA5}">
                      <a16:colId xmlns:a16="http://schemas.microsoft.com/office/drawing/2014/main" val="38591105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67275776"/>
                  </a:ext>
                </a:extLst>
              </a:tr>
              <a:tr h="370840">
                <a:tc>
                  <a:txBody>
                    <a:bodyPr/>
                    <a:lstStyle/>
                    <a:p>
                      <a:r>
                        <a:rPr lang="en-US" sz="1000"/>
                        <a:t>dipndip</a:t>
                      </a:r>
                    </a:p>
                  </a:txBody>
                  <a:tcPr/>
                </a:tc>
                <a:tc>
                  <a:txBody>
                    <a:bodyPr/>
                    <a:lstStyle/>
                    <a:p>
                      <a:r>
                        <a:rPr lang="en-US" sz="1000"/>
                        <a:t>490748</a:t>
                      </a:r>
                    </a:p>
                  </a:txBody>
                  <a:tcPr/>
                </a:tc>
                <a:tc>
                  <a:txBody>
                    <a:bodyPr/>
                    <a:lstStyle/>
                    <a:p>
                      <a:r>
                        <a:rPr lang="en-US" sz="1000"/>
                        <a:t>22053</a:t>
                      </a:r>
                    </a:p>
                  </a:txBody>
                  <a:tcPr/>
                </a:tc>
                <a:tc>
                  <a:txBody>
                    <a:bodyPr/>
                    <a:lstStyle/>
                    <a:p>
                      <a:r>
                        <a:rPr lang="en-US" sz="1000"/>
                        <a:t>19</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7</a:t>
                      </a:r>
                    </a:p>
                  </a:txBody>
                  <a:tcPr/>
                </a:tc>
                <a:tc>
                  <a:txBody>
                    <a:bodyPr/>
                    <a:lstStyle/>
                    <a:p>
                      <a:r>
                        <a:rPr lang="en-US" sz="1000"/>
                        <a:t>257</a:t>
                      </a:r>
                    </a:p>
                  </a:txBody>
                  <a:tcPr/>
                </a:tc>
                <a:tc>
                  <a:txBody>
                    <a:bodyPr/>
                    <a:lstStyle/>
                    <a:p>
                      <a:r>
                        <a:rPr lang="en-US" sz="1000"/>
                        <a:t>1</a:t>
                      </a:r>
                    </a:p>
                  </a:txBody>
                  <a:tcPr/>
                </a:tc>
                <a:tc>
                  <a:txBody>
                    <a:bodyPr/>
                    <a:lstStyle/>
                    <a:p>
                      <a:r>
                        <a:rPr lang="en-US" sz="1000"/>
                        <a:t>230</a:t>
                      </a:r>
                    </a:p>
                  </a:txBody>
                  <a:tcPr/>
                </a:tc>
                <a:tc>
                  <a:txBody>
                    <a:bodyPr/>
                    <a:lstStyle/>
                    <a:p>
                      <a:r>
                        <a:rPr lang="en-US" sz="1000"/>
                        <a:t>19</a:t>
                      </a:r>
                    </a:p>
                  </a:txBody>
                  <a:tcPr/>
                </a:tc>
                <a:tc>
                  <a:txBody>
                    <a:bodyPr/>
                    <a:lstStyle/>
                    <a:p>
                      <a:r>
                        <a:rPr lang="en-US" sz="1000"/>
                        <a:t>1</a:t>
                      </a:r>
                    </a:p>
                  </a:txBody>
                  <a:tcPr/>
                </a:tc>
                <a:tc>
                  <a:txBody>
                    <a:bodyPr/>
                    <a:lstStyle/>
                    <a:p>
                      <a:r>
                        <a:rPr lang="en-US" sz="1000"/>
                        <a:t>5</a:t>
                      </a:r>
                    </a:p>
                  </a:txBody>
                  <a:tcPr/>
                </a:tc>
                <a:tc>
                  <a:txBody>
                    <a:bodyPr/>
                    <a:lstStyle/>
                    <a:p>
                      <a:r>
                        <a:rPr lang="en-US" sz="1000"/>
                        <a:t>1</a:t>
                      </a:r>
                    </a:p>
                  </a:txBody>
                  <a:tcPr/>
                </a:tc>
                <a:tc>
                  <a:txBody>
                    <a:bodyPr/>
                    <a:lstStyle/>
                    <a:p>
                      <a:r>
                        <a:rPr lang="en-US" sz="1000"/>
                        <a:t>1</a:t>
                      </a:r>
                    </a:p>
                  </a:txBody>
                  <a:tcPr/>
                </a:tc>
                <a:tc>
                  <a:txBody>
                    <a:bodyPr/>
                    <a:lstStyle/>
                    <a:p>
                      <a:r>
                        <a:rPr lang="en-US" sz="1000"/>
                        <a:t>476</a:t>
                      </a:r>
                    </a:p>
                  </a:txBody>
                  <a:tcPr/>
                </a:tc>
                <a:tc>
                  <a:txBody>
                    <a:bodyPr/>
                    <a:lstStyle/>
                    <a:p>
                      <a:r>
                        <a:rPr lang="en-US" sz="1000"/>
                        <a:t>15</a:t>
                      </a:r>
                    </a:p>
                  </a:txBody>
                  <a:tcPr/>
                </a:tc>
                <a:tc>
                  <a:txBody>
                    <a:bodyPr/>
                    <a:lstStyle/>
                    <a:p>
                      <a:r>
                        <a:rPr lang="en-US" sz="1000"/>
                        <a:t>748</a:t>
                      </a:r>
                    </a:p>
                  </a:txBody>
                  <a:tcPr/>
                </a:tc>
                <a:tc>
                  <a:txBody>
                    <a:bodyPr/>
                    <a:lstStyle/>
                    <a:p>
                      <a:r>
                        <a:rPr lang="en-US" sz="1000"/>
                        <a:t>1</a:t>
                      </a:r>
                    </a:p>
                  </a:txBody>
                  <a:tcPr/>
                </a:tc>
                <a:tc>
                  <a:txBody>
                    <a:bodyPr/>
                    <a:lstStyle/>
                    <a:p>
                      <a:r>
                        <a:rPr lang="en-US" sz="1000"/>
                        <a:t>0</a:t>
                      </a:r>
                    </a:p>
                  </a:txBody>
                  <a:tcPr/>
                </a:tc>
                <a:tc>
                  <a:txBody>
                    <a:bodyPr/>
                    <a:lstStyle/>
                    <a:p>
                      <a:r>
                        <a:rPr lang="en-US" sz="1000"/>
                        <a:t>0.0082 %</a:t>
                      </a:r>
                    </a:p>
                  </a:txBody>
                  <a:tcPr/>
                </a:tc>
                <a:tc>
                  <a:txBody>
                    <a:bodyPr/>
                    <a:lstStyle/>
                    <a:p>
                      <a:r>
                        <a:rPr lang="en-US" sz="1000"/>
                        <a:t>0.0 %</a:t>
                      </a:r>
                    </a:p>
                  </a:txBody>
                  <a:tcPr/>
                </a:tc>
                <a:extLst>
                  <a:ext uri="{0D108BD9-81ED-4DB2-BD59-A6C34878D82A}">
                    <a16:rowId xmlns:a16="http://schemas.microsoft.com/office/drawing/2014/main" val="1194398961"/>
                  </a:ext>
                </a:extLst>
              </a:tr>
            </a:tbl>
          </a:graphicData>
        </a:graphic>
      </p:graphicFrame>
      <p:sp>
        <p:nvSpPr>
          <p:cNvPr id="4" name="Text Placeholder 3">
            <a:extLst>
              <a:ext uri="{FF2B5EF4-FFF2-40B4-BE49-F238E27FC236}">
                <a16:creationId xmlns:a16="http://schemas.microsoft.com/office/drawing/2014/main" id="{389178FE-1A3F-476A-83F9-B8D698868DE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70030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B8202-9FF8-4D4C-B339-0622E2BCC8E5}"/>
              </a:ext>
            </a:extLst>
          </p:cNvPr>
          <p:cNvSpPr>
            <a:spLocks noGrp="1"/>
          </p:cNvSpPr>
          <p:nvPr>
            <p:ph type="title"/>
          </p:nvPr>
        </p:nvSpPr>
        <p:spPr/>
        <p:txBody>
          <a:bodyPr/>
          <a:lstStyle/>
          <a:p>
            <a:r>
              <a:rPr lang="en-US"/>
              <a:t>Facebook Fans Total | dipndip</a:t>
            </a:r>
          </a:p>
        </p:txBody>
      </p:sp>
      <p:graphicFrame>
        <p:nvGraphicFramePr>
          <p:cNvPr id="6" name="Chart Placeholder 5">
            <a:extLst>
              <a:ext uri="{FF2B5EF4-FFF2-40B4-BE49-F238E27FC236}">
                <a16:creationId xmlns:a16="http://schemas.microsoft.com/office/drawing/2014/main" id="{2F9BA052-639E-407A-887A-15E48E20319A}"/>
              </a:ext>
            </a:extLst>
          </p:cNvPr>
          <p:cNvGraphicFramePr>
            <a:graphicFrameLocks noGrp="1"/>
          </p:cNvGraphicFramePr>
          <p:nvPr>
            <p:ph type="chart" sz="quarter" idx="13"/>
            <p:extLst>
              <p:ext uri="{D42A27DB-BD31-4B8C-83A1-F6EECF244321}">
                <p14:modId xmlns:p14="http://schemas.microsoft.com/office/powerpoint/2010/main" val="1242361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00C1BE-27F9-4DFD-B942-4D2146D2B038}"/>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2A63691E-FA9A-4C64-A611-60D1146F13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4614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9F9CB-F3AE-4B0F-A0B6-F68B1F3E84AC}"/>
              </a:ext>
            </a:extLst>
          </p:cNvPr>
          <p:cNvSpPr>
            <a:spLocks noGrp="1"/>
          </p:cNvSpPr>
          <p:nvPr>
            <p:ph type="title"/>
          </p:nvPr>
        </p:nvSpPr>
        <p:spPr/>
        <p:txBody>
          <a:bodyPr/>
          <a:lstStyle/>
          <a:p>
            <a:r>
              <a:rPr lang="en-US"/>
              <a:t>Facebook Own Posts Table | dipndip - 1 of 19</a:t>
            </a:r>
          </a:p>
        </p:txBody>
      </p:sp>
      <p:graphicFrame>
        <p:nvGraphicFramePr>
          <p:cNvPr id="5" name="Table Placeholder 4">
            <a:extLst>
              <a:ext uri="{FF2B5EF4-FFF2-40B4-BE49-F238E27FC236}">
                <a16:creationId xmlns:a16="http://schemas.microsoft.com/office/drawing/2014/main" id="{8ABD7285-C751-4375-9103-036254296D44}"/>
              </a:ext>
            </a:extLst>
          </p:cNvPr>
          <p:cNvGraphicFramePr>
            <a:graphicFrameLocks noGrp="1"/>
          </p:cNvGraphicFramePr>
          <p:nvPr>
            <p:ph type="tbl" sz="quarter" idx="13"/>
            <p:extLst>
              <p:ext uri="{D42A27DB-BD31-4B8C-83A1-F6EECF244321}">
                <p14:modId xmlns:p14="http://schemas.microsoft.com/office/powerpoint/2010/main" val="2281883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3784243"/>
                    </a:ext>
                  </a:extLst>
                </a:gridCol>
                <a:gridCol w="905256">
                  <a:extLst>
                    <a:ext uri="{9D8B030D-6E8A-4147-A177-3AD203B41FA5}">
                      <a16:colId xmlns:a16="http://schemas.microsoft.com/office/drawing/2014/main" val="2140317015"/>
                    </a:ext>
                  </a:extLst>
                </a:gridCol>
                <a:gridCol w="329184">
                  <a:extLst>
                    <a:ext uri="{9D8B030D-6E8A-4147-A177-3AD203B41FA5}">
                      <a16:colId xmlns:a16="http://schemas.microsoft.com/office/drawing/2014/main" val="942248459"/>
                    </a:ext>
                  </a:extLst>
                </a:gridCol>
                <a:gridCol w="329184">
                  <a:extLst>
                    <a:ext uri="{9D8B030D-6E8A-4147-A177-3AD203B41FA5}">
                      <a16:colId xmlns:a16="http://schemas.microsoft.com/office/drawing/2014/main" val="833526917"/>
                    </a:ext>
                  </a:extLst>
                </a:gridCol>
                <a:gridCol w="329184">
                  <a:extLst>
                    <a:ext uri="{9D8B030D-6E8A-4147-A177-3AD203B41FA5}">
                      <a16:colId xmlns:a16="http://schemas.microsoft.com/office/drawing/2014/main" val="4115503166"/>
                    </a:ext>
                  </a:extLst>
                </a:gridCol>
                <a:gridCol w="329184">
                  <a:extLst>
                    <a:ext uri="{9D8B030D-6E8A-4147-A177-3AD203B41FA5}">
                      <a16:colId xmlns:a16="http://schemas.microsoft.com/office/drawing/2014/main" val="4288462870"/>
                    </a:ext>
                  </a:extLst>
                </a:gridCol>
                <a:gridCol w="329184">
                  <a:extLst>
                    <a:ext uri="{9D8B030D-6E8A-4147-A177-3AD203B41FA5}">
                      <a16:colId xmlns:a16="http://schemas.microsoft.com/office/drawing/2014/main" val="1566271864"/>
                    </a:ext>
                  </a:extLst>
                </a:gridCol>
                <a:gridCol w="329184">
                  <a:extLst>
                    <a:ext uri="{9D8B030D-6E8A-4147-A177-3AD203B41FA5}">
                      <a16:colId xmlns:a16="http://schemas.microsoft.com/office/drawing/2014/main" val="2220071789"/>
                    </a:ext>
                  </a:extLst>
                </a:gridCol>
                <a:gridCol w="329184">
                  <a:extLst>
                    <a:ext uri="{9D8B030D-6E8A-4147-A177-3AD203B41FA5}">
                      <a16:colId xmlns:a16="http://schemas.microsoft.com/office/drawing/2014/main" val="3363559975"/>
                    </a:ext>
                  </a:extLst>
                </a:gridCol>
                <a:gridCol w="329184">
                  <a:extLst>
                    <a:ext uri="{9D8B030D-6E8A-4147-A177-3AD203B41FA5}">
                      <a16:colId xmlns:a16="http://schemas.microsoft.com/office/drawing/2014/main" val="2351372572"/>
                    </a:ext>
                  </a:extLst>
                </a:gridCol>
                <a:gridCol w="329184">
                  <a:extLst>
                    <a:ext uri="{9D8B030D-6E8A-4147-A177-3AD203B41FA5}">
                      <a16:colId xmlns:a16="http://schemas.microsoft.com/office/drawing/2014/main" val="3006495513"/>
                    </a:ext>
                  </a:extLst>
                </a:gridCol>
                <a:gridCol w="329184">
                  <a:extLst>
                    <a:ext uri="{9D8B030D-6E8A-4147-A177-3AD203B41FA5}">
                      <a16:colId xmlns:a16="http://schemas.microsoft.com/office/drawing/2014/main" val="168201179"/>
                    </a:ext>
                  </a:extLst>
                </a:gridCol>
                <a:gridCol w="329184">
                  <a:extLst>
                    <a:ext uri="{9D8B030D-6E8A-4147-A177-3AD203B41FA5}">
                      <a16:colId xmlns:a16="http://schemas.microsoft.com/office/drawing/2014/main" val="4112755478"/>
                    </a:ext>
                  </a:extLst>
                </a:gridCol>
                <a:gridCol w="329184">
                  <a:extLst>
                    <a:ext uri="{9D8B030D-6E8A-4147-A177-3AD203B41FA5}">
                      <a16:colId xmlns:a16="http://schemas.microsoft.com/office/drawing/2014/main" val="3672792991"/>
                    </a:ext>
                  </a:extLst>
                </a:gridCol>
                <a:gridCol w="329184">
                  <a:extLst>
                    <a:ext uri="{9D8B030D-6E8A-4147-A177-3AD203B41FA5}">
                      <a16:colId xmlns:a16="http://schemas.microsoft.com/office/drawing/2014/main" val="3459827818"/>
                    </a:ext>
                  </a:extLst>
                </a:gridCol>
                <a:gridCol w="329184">
                  <a:extLst>
                    <a:ext uri="{9D8B030D-6E8A-4147-A177-3AD203B41FA5}">
                      <a16:colId xmlns:a16="http://schemas.microsoft.com/office/drawing/2014/main" val="864269642"/>
                    </a:ext>
                  </a:extLst>
                </a:gridCol>
                <a:gridCol w="329184">
                  <a:extLst>
                    <a:ext uri="{9D8B030D-6E8A-4147-A177-3AD203B41FA5}">
                      <a16:colId xmlns:a16="http://schemas.microsoft.com/office/drawing/2014/main" val="3656671134"/>
                    </a:ext>
                  </a:extLst>
                </a:gridCol>
                <a:gridCol w="329184">
                  <a:extLst>
                    <a:ext uri="{9D8B030D-6E8A-4147-A177-3AD203B41FA5}">
                      <a16:colId xmlns:a16="http://schemas.microsoft.com/office/drawing/2014/main" val="4182211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68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- 2018-12-31 14:52:06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نتمنى لكم سنة جديدة سعيدة
مافي أحلى من انك تبدأ السنة الجديدة بطبق حلو من ديب ان ديب مع أحبابك!
</a:t>
                      </a:r>
                      <a:r>
                        <a:rPr kumimoji="0" lang="en-US" sz="1000" b="0" i="0" u="none" strike="noStrike" kern="1200" cap="none" spc="0" normalizeH="0" baseline="0" noProof="0">
                          <a:ln>
                            <a:noFill/>
                          </a:ln>
                          <a:solidFill>
                            <a:prstClr val="black"/>
                          </a:solidFill>
                          <a:effectLst/>
                          <a:uLnTx/>
                          <a:uFillTx/>
                          <a:latin typeface="+mn-lt"/>
                          <a:ea typeface="+mn-ea"/>
                          <a:cs typeface="+mn-cs"/>
                        </a:rPr>
                        <a:t>We wish you a happy #NewYear.
What could be a better way to start your year than sharing our sweet treats with your loved 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https://scontent.xx.fbcdn.net/v/t15.5256-10/48646457_960157604175393_1769135864316690432_n.jpg?_nc_cat=109&amp;_nc_ht=scontent.xx&amp;oh=5f2f749ef0dd6695e6057b6f60e78675&amp;oe=5C92C17B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84992733"/>
                  </a:ext>
                </a:extLst>
              </a:tr>
            </a:tbl>
          </a:graphicData>
        </a:graphic>
      </p:graphicFrame>
      <p:sp>
        <p:nvSpPr>
          <p:cNvPr id="4" name="Text Placeholder 3">
            <a:extLst>
              <a:ext uri="{FF2B5EF4-FFF2-40B4-BE49-F238E27FC236}">
                <a16:creationId xmlns:a16="http://schemas.microsoft.com/office/drawing/2014/main" id="{75978E78-13AD-437F-90DC-1415EA7C4BC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29277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282B9-C75F-4BA8-9E7D-6738910197C5}"/>
              </a:ext>
            </a:extLst>
          </p:cNvPr>
          <p:cNvSpPr>
            <a:spLocks noGrp="1"/>
          </p:cNvSpPr>
          <p:nvPr>
            <p:ph type="title"/>
          </p:nvPr>
        </p:nvSpPr>
        <p:spPr/>
        <p:txBody>
          <a:bodyPr/>
          <a:lstStyle/>
          <a:p>
            <a:r>
              <a:rPr lang="en-US"/>
              <a:t>Facebook Own Posts Table | dipndip - 2 of 19</a:t>
            </a:r>
          </a:p>
        </p:txBody>
      </p:sp>
      <p:graphicFrame>
        <p:nvGraphicFramePr>
          <p:cNvPr id="5" name="Table Placeholder 4">
            <a:extLst>
              <a:ext uri="{FF2B5EF4-FFF2-40B4-BE49-F238E27FC236}">
                <a16:creationId xmlns:a16="http://schemas.microsoft.com/office/drawing/2014/main" id="{1490E4AD-14D0-4CAD-A7AA-0CC6138B7BAA}"/>
              </a:ext>
            </a:extLst>
          </p:cNvPr>
          <p:cNvGraphicFramePr>
            <a:graphicFrameLocks noGrp="1"/>
          </p:cNvGraphicFramePr>
          <p:nvPr>
            <p:ph type="tbl" sz="quarter" idx="13"/>
            <p:extLst>
              <p:ext uri="{D42A27DB-BD31-4B8C-83A1-F6EECF244321}">
                <p14:modId xmlns:p14="http://schemas.microsoft.com/office/powerpoint/2010/main" val="2723269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64198979"/>
                    </a:ext>
                  </a:extLst>
                </a:gridCol>
                <a:gridCol w="905256">
                  <a:extLst>
                    <a:ext uri="{9D8B030D-6E8A-4147-A177-3AD203B41FA5}">
                      <a16:colId xmlns:a16="http://schemas.microsoft.com/office/drawing/2014/main" val="1738498184"/>
                    </a:ext>
                  </a:extLst>
                </a:gridCol>
                <a:gridCol w="329184">
                  <a:extLst>
                    <a:ext uri="{9D8B030D-6E8A-4147-A177-3AD203B41FA5}">
                      <a16:colId xmlns:a16="http://schemas.microsoft.com/office/drawing/2014/main" val="3910432598"/>
                    </a:ext>
                  </a:extLst>
                </a:gridCol>
                <a:gridCol w="329184">
                  <a:extLst>
                    <a:ext uri="{9D8B030D-6E8A-4147-A177-3AD203B41FA5}">
                      <a16:colId xmlns:a16="http://schemas.microsoft.com/office/drawing/2014/main" val="1885060155"/>
                    </a:ext>
                  </a:extLst>
                </a:gridCol>
                <a:gridCol w="329184">
                  <a:extLst>
                    <a:ext uri="{9D8B030D-6E8A-4147-A177-3AD203B41FA5}">
                      <a16:colId xmlns:a16="http://schemas.microsoft.com/office/drawing/2014/main" val="2663892887"/>
                    </a:ext>
                  </a:extLst>
                </a:gridCol>
                <a:gridCol w="329184">
                  <a:extLst>
                    <a:ext uri="{9D8B030D-6E8A-4147-A177-3AD203B41FA5}">
                      <a16:colId xmlns:a16="http://schemas.microsoft.com/office/drawing/2014/main" val="2120757255"/>
                    </a:ext>
                  </a:extLst>
                </a:gridCol>
                <a:gridCol w="329184">
                  <a:extLst>
                    <a:ext uri="{9D8B030D-6E8A-4147-A177-3AD203B41FA5}">
                      <a16:colId xmlns:a16="http://schemas.microsoft.com/office/drawing/2014/main" val="3272279182"/>
                    </a:ext>
                  </a:extLst>
                </a:gridCol>
                <a:gridCol w="329184">
                  <a:extLst>
                    <a:ext uri="{9D8B030D-6E8A-4147-A177-3AD203B41FA5}">
                      <a16:colId xmlns:a16="http://schemas.microsoft.com/office/drawing/2014/main" val="1940749316"/>
                    </a:ext>
                  </a:extLst>
                </a:gridCol>
                <a:gridCol w="329184">
                  <a:extLst>
                    <a:ext uri="{9D8B030D-6E8A-4147-A177-3AD203B41FA5}">
                      <a16:colId xmlns:a16="http://schemas.microsoft.com/office/drawing/2014/main" val="117264588"/>
                    </a:ext>
                  </a:extLst>
                </a:gridCol>
                <a:gridCol w="329184">
                  <a:extLst>
                    <a:ext uri="{9D8B030D-6E8A-4147-A177-3AD203B41FA5}">
                      <a16:colId xmlns:a16="http://schemas.microsoft.com/office/drawing/2014/main" val="2891289828"/>
                    </a:ext>
                  </a:extLst>
                </a:gridCol>
                <a:gridCol w="329184">
                  <a:extLst>
                    <a:ext uri="{9D8B030D-6E8A-4147-A177-3AD203B41FA5}">
                      <a16:colId xmlns:a16="http://schemas.microsoft.com/office/drawing/2014/main" val="2906212973"/>
                    </a:ext>
                  </a:extLst>
                </a:gridCol>
                <a:gridCol w="329184">
                  <a:extLst>
                    <a:ext uri="{9D8B030D-6E8A-4147-A177-3AD203B41FA5}">
                      <a16:colId xmlns:a16="http://schemas.microsoft.com/office/drawing/2014/main" val="939608194"/>
                    </a:ext>
                  </a:extLst>
                </a:gridCol>
                <a:gridCol w="329184">
                  <a:extLst>
                    <a:ext uri="{9D8B030D-6E8A-4147-A177-3AD203B41FA5}">
                      <a16:colId xmlns:a16="http://schemas.microsoft.com/office/drawing/2014/main" val="1228544536"/>
                    </a:ext>
                  </a:extLst>
                </a:gridCol>
                <a:gridCol w="329184">
                  <a:extLst>
                    <a:ext uri="{9D8B030D-6E8A-4147-A177-3AD203B41FA5}">
                      <a16:colId xmlns:a16="http://schemas.microsoft.com/office/drawing/2014/main" val="2640201848"/>
                    </a:ext>
                  </a:extLst>
                </a:gridCol>
                <a:gridCol w="329184">
                  <a:extLst>
                    <a:ext uri="{9D8B030D-6E8A-4147-A177-3AD203B41FA5}">
                      <a16:colId xmlns:a16="http://schemas.microsoft.com/office/drawing/2014/main" val="3038737715"/>
                    </a:ext>
                  </a:extLst>
                </a:gridCol>
                <a:gridCol w="329184">
                  <a:extLst>
                    <a:ext uri="{9D8B030D-6E8A-4147-A177-3AD203B41FA5}">
                      <a16:colId xmlns:a16="http://schemas.microsoft.com/office/drawing/2014/main" val="1657556088"/>
                    </a:ext>
                  </a:extLst>
                </a:gridCol>
                <a:gridCol w="329184">
                  <a:extLst>
                    <a:ext uri="{9D8B030D-6E8A-4147-A177-3AD203B41FA5}">
                      <a16:colId xmlns:a16="http://schemas.microsoft.com/office/drawing/2014/main" val="996237160"/>
                    </a:ext>
                  </a:extLst>
                </a:gridCol>
                <a:gridCol w="329184">
                  <a:extLst>
                    <a:ext uri="{9D8B030D-6E8A-4147-A177-3AD203B41FA5}">
                      <a16:colId xmlns:a16="http://schemas.microsoft.com/office/drawing/2014/main" val="375703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8810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- 2018-12-31 09:51:12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حلّي أيامك.. حلّي إجازتك
بمناسبة الإجازات مددنا العرض إلى 3 يناير</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اختاروا اللي تبغوه بين أكثر من 30 نوع حلى بـ20 ريال بس 
من الساعة العاشرة صباحاً حتّى الساعة الخامسة مساءً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Sweeten your days, brighten your vacation!
On the occasion of the holidays, #dipndip extended its SAR20 offer until January 3rd.
More than 30 delicious dipndip desserts are waiting for you from 10:00 am till 5:00 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https://scontent.xx.fbcdn.net/v/t1.0-9/p720x720/49081716_590672984709887_8616059160074649600_n.jpg?_nc_cat=104&amp;_nc_ht=scontent.xx&amp;oh=0dd5f7f1a5265f08cc3933c0592e73fe&amp;oe=5C8E4A7F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68563338"/>
                  </a:ext>
                </a:extLst>
              </a:tr>
            </a:tbl>
          </a:graphicData>
        </a:graphic>
      </p:graphicFrame>
      <p:sp>
        <p:nvSpPr>
          <p:cNvPr id="4" name="Text Placeholder 3">
            <a:extLst>
              <a:ext uri="{FF2B5EF4-FFF2-40B4-BE49-F238E27FC236}">
                <a16:creationId xmlns:a16="http://schemas.microsoft.com/office/drawing/2014/main" id="{D2D46FF3-143A-44AD-888C-B20A5CD9C81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45354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86BD-D83F-4DBE-B26D-480E089860CF}"/>
              </a:ext>
            </a:extLst>
          </p:cNvPr>
          <p:cNvSpPr>
            <a:spLocks noGrp="1"/>
          </p:cNvSpPr>
          <p:nvPr>
            <p:ph type="title"/>
          </p:nvPr>
        </p:nvSpPr>
        <p:spPr/>
        <p:txBody>
          <a:bodyPr/>
          <a:lstStyle/>
          <a:p>
            <a:r>
              <a:rPr lang="en-US"/>
              <a:t>Facebook Own Posts Table | dipndip - 3 of 19</a:t>
            </a:r>
          </a:p>
        </p:txBody>
      </p:sp>
      <p:graphicFrame>
        <p:nvGraphicFramePr>
          <p:cNvPr id="5" name="Table Placeholder 4">
            <a:extLst>
              <a:ext uri="{FF2B5EF4-FFF2-40B4-BE49-F238E27FC236}">
                <a16:creationId xmlns:a16="http://schemas.microsoft.com/office/drawing/2014/main" id="{9EB78A1A-0017-47EB-B0D2-5B8171161E2A}"/>
              </a:ext>
            </a:extLst>
          </p:cNvPr>
          <p:cNvGraphicFramePr>
            <a:graphicFrameLocks noGrp="1"/>
          </p:cNvGraphicFramePr>
          <p:nvPr>
            <p:ph type="tbl" sz="quarter" idx="13"/>
            <p:extLst>
              <p:ext uri="{D42A27DB-BD31-4B8C-83A1-F6EECF244321}">
                <p14:modId xmlns:p14="http://schemas.microsoft.com/office/powerpoint/2010/main" val="423994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0806846"/>
                    </a:ext>
                  </a:extLst>
                </a:gridCol>
                <a:gridCol w="905256">
                  <a:extLst>
                    <a:ext uri="{9D8B030D-6E8A-4147-A177-3AD203B41FA5}">
                      <a16:colId xmlns:a16="http://schemas.microsoft.com/office/drawing/2014/main" val="1108356388"/>
                    </a:ext>
                  </a:extLst>
                </a:gridCol>
                <a:gridCol w="329184">
                  <a:extLst>
                    <a:ext uri="{9D8B030D-6E8A-4147-A177-3AD203B41FA5}">
                      <a16:colId xmlns:a16="http://schemas.microsoft.com/office/drawing/2014/main" val="1047028758"/>
                    </a:ext>
                  </a:extLst>
                </a:gridCol>
                <a:gridCol w="329184">
                  <a:extLst>
                    <a:ext uri="{9D8B030D-6E8A-4147-A177-3AD203B41FA5}">
                      <a16:colId xmlns:a16="http://schemas.microsoft.com/office/drawing/2014/main" val="1554405620"/>
                    </a:ext>
                  </a:extLst>
                </a:gridCol>
                <a:gridCol w="329184">
                  <a:extLst>
                    <a:ext uri="{9D8B030D-6E8A-4147-A177-3AD203B41FA5}">
                      <a16:colId xmlns:a16="http://schemas.microsoft.com/office/drawing/2014/main" val="3286855173"/>
                    </a:ext>
                  </a:extLst>
                </a:gridCol>
                <a:gridCol w="329184">
                  <a:extLst>
                    <a:ext uri="{9D8B030D-6E8A-4147-A177-3AD203B41FA5}">
                      <a16:colId xmlns:a16="http://schemas.microsoft.com/office/drawing/2014/main" val="2846235174"/>
                    </a:ext>
                  </a:extLst>
                </a:gridCol>
                <a:gridCol w="329184">
                  <a:extLst>
                    <a:ext uri="{9D8B030D-6E8A-4147-A177-3AD203B41FA5}">
                      <a16:colId xmlns:a16="http://schemas.microsoft.com/office/drawing/2014/main" val="733922195"/>
                    </a:ext>
                  </a:extLst>
                </a:gridCol>
                <a:gridCol w="329184">
                  <a:extLst>
                    <a:ext uri="{9D8B030D-6E8A-4147-A177-3AD203B41FA5}">
                      <a16:colId xmlns:a16="http://schemas.microsoft.com/office/drawing/2014/main" val="1311346123"/>
                    </a:ext>
                  </a:extLst>
                </a:gridCol>
                <a:gridCol w="329184">
                  <a:extLst>
                    <a:ext uri="{9D8B030D-6E8A-4147-A177-3AD203B41FA5}">
                      <a16:colId xmlns:a16="http://schemas.microsoft.com/office/drawing/2014/main" val="1153396214"/>
                    </a:ext>
                  </a:extLst>
                </a:gridCol>
                <a:gridCol w="329184">
                  <a:extLst>
                    <a:ext uri="{9D8B030D-6E8A-4147-A177-3AD203B41FA5}">
                      <a16:colId xmlns:a16="http://schemas.microsoft.com/office/drawing/2014/main" val="1340593543"/>
                    </a:ext>
                  </a:extLst>
                </a:gridCol>
                <a:gridCol w="329184">
                  <a:extLst>
                    <a:ext uri="{9D8B030D-6E8A-4147-A177-3AD203B41FA5}">
                      <a16:colId xmlns:a16="http://schemas.microsoft.com/office/drawing/2014/main" val="1430883871"/>
                    </a:ext>
                  </a:extLst>
                </a:gridCol>
                <a:gridCol w="329184">
                  <a:extLst>
                    <a:ext uri="{9D8B030D-6E8A-4147-A177-3AD203B41FA5}">
                      <a16:colId xmlns:a16="http://schemas.microsoft.com/office/drawing/2014/main" val="2942986385"/>
                    </a:ext>
                  </a:extLst>
                </a:gridCol>
                <a:gridCol w="329184">
                  <a:extLst>
                    <a:ext uri="{9D8B030D-6E8A-4147-A177-3AD203B41FA5}">
                      <a16:colId xmlns:a16="http://schemas.microsoft.com/office/drawing/2014/main" val="4060960639"/>
                    </a:ext>
                  </a:extLst>
                </a:gridCol>
                <a:gridCol w="329184">
                  <a:extLst>
                    <a:ext uri="{9D8B030D-6E8A-4147-A177-3AD203B41FA5}">
                      <a16:colId xmlns:a16="http://schemas.microsoft.com/office/drawing/2014/main" val="2103602479"/>
                    </a:ext>
                  </a:extLst>
                </a:gridCol>
                <a:gridCol w="329184">
                  <a:extLst>
                    <a:ext uri="{9D8B030D-6E8A-4147-A177-3AD203B41FA5}">
                      <a16:colId xmlns:a16="http://schemas.microsoft.com/office/drawing/2014/main" val="2787489729"/>
                    </a:ext>
                  </a:extLst>
                </a:gridCol>
                <a:gridCol w="329184">
                  <a:extLst>
                    <a:ext uri="{9D8B030D-6E8A-4147-A177-3AD203B41FA5}">
                      <a16:colId xmlns:a16="http://schemas.microsoft.com/office/drawing/2014/main" val="3471877635"/>
                    </a:ext>
                  </a:extLst>
                </a:gridCol>
                <a:gridCol w="329184">
                  <a:extLst>
                    <a:ext uri="{9D8B030D-6E8A-4147-A177-3AD203B41FA5}">
                      <a16:colId xmlns:a16="http://schemas.microsoft.com/office/drawing/2014/main" val="3632176077"/>
                    </a:ext>
                  </a:extLst>
                </a:gridCol>
                <a:gridCol w="329184">
                  <a:extLst>
                    <a:ext uri="{9D8B030D-6E8A-4147-A177-3AD203B41FA5}">
                      <a16:colId xmlns:a16="http://schemas.microsoft.com/office/drawing/2014/main" val="250261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604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- 2018-12-30 12:50:58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محتارين وين تروحون؟ 
زوروا ديب ان ديب ودلعوا نفسكم بأطباق الحلى الشهية!
منشن خويك اللي منتظره يعزمك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Can't decide where to go? Head over to dipndip for some sweet treats!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https://scontent.xx.fbcdn.net/v/t1.0-9/p720x720/48426815_590157271428125_2673574286576320512_n.jpg?_nc_cat=102&amp;_nc_ht=scontent.xx&amp;oh=51cc39e0b722c32c32694dd2e9de70a3&amp;oe=5CC62137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50614216"/>
                  </a:ext>
                </a:extLst>
              </a:tr>
            </a:tbl>
          </a:graphicData>
        </a:graphic>
      </p:graphicFrame>
      <p:sp>
        <p:nvSpPr>
          <p:cNvPr id="4" name="Text Placeholder 3">
            <a:extLst>
              <a:ext uri="{FF2B5EF4-FFF2-40B4-BE49-F238E27FC236}">
                <a16:creationId xmlns:a16="http://schemas.microsoft.com/office/drawing/2014/main" id="{B3B0F77D-4B36-4ABD-BA84-CED6993176B5}"/>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890011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E55ED-64D1-4C7E-AE3F-90AD82854229}"/>
              </a:ext>
            </a:extLst>
          </p:cNvPr>
          <p:cNvSpPr>
            <a:spLocks noGrp="1"/>
          </p:cNvSpPr>
          <p:nvPr>
            <p:ph type="title"/>
          </p:nvPr>
        </p:nvSpPr>
        <p:spPr/>
        <p:txBody>
          <a:bodyPr/>
          <a:lstStyle/>
          <a:p>
            <a:r>
              <a:rPr lang="en-US"/>
              <a:t>Facebook Own Posts Table | dipndip - 4 of 19</a:t>
            </a:r>
          </a:p>
        </p:txBody>
      </p:sp>
      <p:graphicFrame>
        <p:nvGraphicFramePr>
          <p:cNvPr id="5" name="Table Placeholder 4">
            <a:extLst>
              <a:ext uri="{FF2B5EF4-FFF2-40B4-BE49-F238E27FC236}">
                <a16:creationId xmlns:a16="http://schemas.microsoft.com/office/drawing/2014/main" id="{5FFED573-B3F8-4458-8891-8197338F03D0}"/>
              </a:ext>
            </a:extLst>
          </p:cNvPr>
          <p:cNvGraphicFramePr>
            <a:graphicFrameLocks noGrp="1"/>
          </p:cNvGraphicFramePr>
          <p:nvPr>
            <p:ph type="tbl" sz="quarter" idx="13"/>
            <p:extLst>
              <p:ext uri="{D42A27DB-BD31-4B8C-83A1-F6EECF244321}">
                <p14:modId xmlns:p14="http://schemas.microsoft.com/office/powerpoint/2010/main" val="2149638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6409355"/>
                    </a:ext>
                  </a:extLst>
                </a:gridCol>
                <a:gridCol w="905256">
                  <a:extLst>
                    <a:ext uri="{9D8B030D-6E8A-4147-A177-3AD203B41FA5}">
                      <a16:colId xmlns:a16="http://schemas.microsoft.com/office/drawing/2014/main" val="1907032908"/>
                    </a:ext>
                  </a:extLst>
                </a:gridCol>
                <a:gridCol w="329184">
                  <a:extLst>
                    <a:ext uri="{9D8B030D-6E8A-4147-A177-3AD203B41FA5}">
                      <a16:colId xmlns:a16="http://schemas.microsoft.com/office/drawing/2014/main" val="942835433"/>
                    </a:ext>
                  </a:extLst>
                </a:gridCol>
                <a:gridCol w="329184">
                  <a:extLst>
                    <a:ext uri="{9D8B030D-6E8A-4147-A177-3AD203B41FA5}">
                      <a16:colId xmlns:a16="http://schemas.microsoft.com/office/drawing/2014/main" val="2883928428"/>
                    </a:ext>
                  </a:extLst>
                </a:gridCol>
                <a:gridCol w="329184">
                  <a:extLst>
                    <a:ext uri="{9D8B030D-6E8A-4147-A177-3AD203B41FA5}">
                      <a16:colId xmlns:a16="http://schemas.microsoft.com/office/drawing/2014/main" val="594283776"/>
                    </a:ext>
                  </a:extLst>
                </a:gridCol>
                <a:gridCol w="329184">
                  <a:extLst>
                    <a:ext uri="{9D8B030D-6E8A-4147-A177-3AD203B41FA5}">
                      <a16:colId xmlns:a16="http://schemas.microsoft.com/office/drawing/2014/main" val="2682056209"/>
                    </a:ext>
                  </a:extLst>
                </a:gridCol>
                <a:gridCol w="329184">
                  <a:extLst>
                    <a:ext uri="{9D8B030D-6E8A-4147-A177-3AD203B41FA5}">
                      <a16:colId xmlns:a16="http://schemas.microsoft.com/office/drawing/2014/main" val="2389850528"/>
                    </a:ext>
                  </a:extLst>
                </a:gridCol>
                <a:gridCol w="329184">
                  <a:extLst>
                    <a:ext uri="{9D8B030D-6E8A-4147-A177-3AD203B41FA5}">
                      <a16:colId xmlns:a16="http://schemas.microsoft.com/office/drawing/2014/main" val="1231567660"/>
                    </a:ext>
                  </a:extLst>
                </a:gridCol>
                <a:gridCol w="329184">
                  <a:extLst>
                    <a:ext uri="{9D8B030D-6E8A-4147-A177-3AD203B41FA5}">
                      <a16:colId xmlns:a16="http://schemas.microsoft.com/office/drawing/2014/main" val="2519172026"/>
                    </a:ext>
                  </a:extLst>
                </a:gridCol>
                <a:gridCol w="329184">
                  <a:extLst>
                    <a:ext uri="{9D8B030D-6E8A-4147-A177-3AD203B41FA5}">
                      <a16:colId xmlns:a16="http://schemas.microsoft.com/office/drawing/2014/main" val="1395328520"/>
                    </a:ext>
                  </a:extLst>
                </a:gridCol>
                <a:gridCol w="329184">
                  <a:extLst>
                    <a:ext uri="{9D8B030D-6E8A-4147-A177-3AD203B41FA5}">
                      <a16:colId xmlns:a16="http://schemas.microsoft.com/office/drawing/2014/main" val="625450734"/>
                    </a:ext>
                  </a:extLst>
                </a:gridCol>
                <a:gridCol w="329184">
                  <a:extLst>
                    <a:ext uri="{9D8B030D-6E8A-4147-A177-3AD203B41FA5}">
                      <a16:colId xmlns:a16="http://schemas.microsoft.com/office/drawing/2014/main" val="2992242892"/>
                    </a:ext>
                  </a:extLst>
                </a:gridCol>
                <a:gridCol w="329184">
                  <a:extLst>
                    <a:ext uri="{9D8B030D-6E8A-4147-A177-3AD203B41FA5}">
                      <a16:colId xmlns:a16="http://schemas.microsoft.com/office/drawing/2014/main" val="3477090278"/>
                    </a:ext>
                  </a:extLst>
                </a:gridCol>
                <a:gridCol w="329184">
                  <a:extLst>
                    <a:ext uri="{9D8B030D-6E8A-4147-A177-3AD203B41FA5}">
                      <a16:colId xmlns:a16="http://schemas.microsoft.com/office/drawing/2014/main" val="502032031"/>
                    </a:ext>
                  </a:extLst>
                </a:gridCol>
                <a:gridCol w="329184">
                  <a:extLst>
                    <a:ext uri="{9D8B030D-6E8A-4147-A177-3AD203B41FA5}">
                      <a16:colId xmlns:a16="http://schemas.microsoft.com/office/drawing/2014/main" val="3297569117"/>
                    </a:ext>
                  </a:extLst>
                </a:gridCol>
                <a:gridCol w="329184">
                  <a:extLst>
                    <a:ext uri="{9D8B030D-6E8A-4147-A177-3AD203B41FA5}">
                      <a16:colId xmlns:a16="http://schemas.microsoft.com/office/drawing/2014/main" val="1528607851"/>
                    </a:ext>
                  </a:extLst>
                </a:gridCol>
                <a:gridCol w="329184">
                  <a:extLst>
                    <a:ext uri="{9D8B030D-6E8A-4147-A177-3AD203B41FA5}">
                      <a16:colId xmlns:a16="http://schemas.microsoft.com/office/drawing/2014/main" val="3654534813"/>
                    </a:ext>
                  </a:extLst>
                </a:gridCol>
                <a:gridCol w="329184">
                  <a:extLst>
                    <a:ext uri="{9D8B030D-6E8A-4147-A177-3AD203B41FA5}">
                      <a16:colId xmlns:a16="http://schemas.microsoft.com/office/drawing/2014/main" val="2402846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- 2018-12-29 08:46:25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يومان فقط على نهاية العرض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اللي تبغاه بين أكثر من 30 نوع حلى بـ20 ريال بس 
من الساعة العاشرة صباحاً حتّى الساعة الخامسة مساءً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Two days left for the 20 riyals offer 😍!
More than 30 delicious dipndip desserts, each for 20 SAR only 🤩! From opening hours till 5 PM, in all our branches😉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https://scontent.xx.fbcdn.net/v/t1.0-9/p720x720/49542272_589512278159291_4618304047634448384_n.jpg?_nc_cat=102&amp;_nc_ht=scontent.xx&amp;oh=77e0acf11221b046e4da1cbbae185dac&amp;oe=5CD81698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20187727"/>
                  </a:ext>
                </a:extLst>
              </a:tr>
            </a:tbl>
          </a:graphicData>
        </a:graphic>
      </p:graphicFrame>
      <p:sp>
        <p:nvSpPr>
          <p:cNvPr id="4" name="Text Placeholder 3">
            <a:extLst>
              <a:ext uri="{FF2B5EF4-FFF2-40B4-BE49-F238E27FC236}">
                <a16:creationId xmlns:a16="http://schemas.microsoft.com/office/drawing/2014/main" id="{0B95DC40-B3B8-4083-8756-39BB178A2B8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058084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F0062-3BEF-4D8F-86EE-F80E427A2B52}"/>
              </a:ext>
            </a:extLst>
          </p:cNvPr>
          <p:cNvSpPr>
            <a:spLocks noGrp="1"/>
          </p:cNvSpPr>
          <p:nvPr>
            <p:ph type="title"/>
          </p:nvPr>
        </p:nvSpPr>
        <p:spPr/>
        <p:txBody>
          <a:bodyPr/>
          <a:lstStyle/>
          <a:p>
            <a:r>
              <a:rPr lang="en-US"/>
              <a:t>Facebook Own Posts Table | dipndip - 5 of 19</a:t>
            </a:r>
          </a:p>
        </p:txBody>
      </p:sp>
      <p:graphicFrame>
        <p:nvGraphicFramePr>
          <p:cNvPr id="5" name="Table Placeholder 4">
            <a:extLst>
              <a:ext uri="{FF2B5EF4-FFF2-40B4-BE49-F238E27FC236}">
                <a16:creationId xmlns:a16="http://schemas.microsoft.com/office/drawing/2014/main" id="{3119E6CC-237C-47B5-90D9-AC824F325386}"/>
              </a:ext>
            </a:extLst>
          </p:cNvPr>
          <p:cNvGraphicFramePr>
            <a:graphicFrameLocks noGrp="1"/>
          </p:cNvGraphicFramePr>
          <p:nvPr>
            <p:ph type="tbl" sz="quarter" idx="13"/>
            <p:extLst>
              <p:ext uri="{D42A27DB-BD31-4B8C-83A1-F6EECF244321}">
                <p14:modId xmlns:p14="http://schemas.microsoft.com/office/powerpoint/2010/main" val="60532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3578797"/>
                    </a:ext>
                  </a:extLst>
                </a:gridCol>
                <a:gridCol w="905256">
                  <a:extLst>
                    <a:ext uri="{9D8B030D-6E8A-4147-A177-3AD203B41FA5}">
                      <a16:colId xmlns:a16="http://schemas.microsoft.com/office/drawing/2014/main" val="1838748840"/>
                    </a:ext>
                  </a:extLst>
                </a:gridCol>
                <a:gridCol w="329184">
                  <a:extLst>
                    <a:ext uri="{9D8B030D-6E8A-4147-A177-3AD203B41FA5}">
                      <a16:colId xmlns:a16="http://schemas.microsoft.com/office/drawing/2014/main" val="3295167441"/>
                    </a:ext>
                  </a:extLst>
                </a:gridCol>
                <a:gridCol w="329184">
                  <a:extLst>
                    <a:ext uri="{9D8B030D-6E8A-4147-A177-3AD203B41FA5}">
                      <a16:colId xmlns:a16="http://schemas.microsoft.com/office/drawing/2014/main" val="3304499998"/>
                    </a:ext>
                  </a:extLst>
                </a:gridCol>
                <a:gridCol w="329184">
                  <a:extLst>
                    <a:ext uri="{9D8B030D-6E8A-4147-A177-3AD203B41FA5}">
                      <a16:colId xmlns:a16="http://schemas.microsoft.com/office/drawing/2014/main" val="670845149"/>
                    </a:ext>
                  </a:extLst>
                </a:gridCol>
                <a:gridCol w="329184">
                  <a:extLst>
                    <a:ext uri="{9D8B030D-6E8A-4147-A177-3AD203B41FA5}">
                      <a16:colId xmlns:a16="http://schemas.microsoft.com/office/drawing/2014/main" val="1719353824"/>
                    </a:ext>
                  </a:extLst>
                </a:gridCol>
                <a:gridCol w="329184">
                  <a:extLst>
                    <a:ext uri="{9D8B030D-6E8A-4147-A177-3AD203B41FA5}">
                      <a16:colId xmlns:a16="http://schemas.microsoft.com/office/drawing/2014/main" val="448218978"/>
                    </a:ext>
                  </a:extLst>
                </a:gridCol>
                <a:gridCol w="329184">
                  <a:extLst>
                    <a:ext uri="{9D8B030D-6E8A-4147-A177-3AD203B41FA5}">
                      <a16:colId xmlns:a16="http://schemas.microsoft.com/office/drawing/2014/main" val="633335299"/>
                    </a:ext>
                  </a:extLst>
                </a:gridCol>
                <a:gridCol w="329184">
                  <a:extLst>
                    <a:ext uri="{9D8B030D-6E8A-4147-A177-3AD203B41FA5}">
                      <a16:colId xmlns:a16="http://schemas.microsoft.com/office/drawing/2014/main" val="107484797"/>
                    </a:ext>
                  </a:extLst>
                </a:gridCol>
                <a:gridCol w="329184">
                  <a:extLst>
                    <a:ext uri="{9D8B030D-6E8A-4147-A177-3AD203B41FA5}">
                      <a16:colId xmlns:a16="http://schemas.microsoft.com/office/drawing/2014/main" val="1091029680"/>
                    </a:ext>
                  </a:extLst>
                </a:gridCol>
                <a:gridCol w="329184">
                  <a:extLst>
                    <a:ext uri="{9D8B030D-6E8A-4147-A177-3AD203B41FA5}">
                      <a16:colId xmlns:a16="http://schemas.microsoft.com/office/drawing/2014/main" val="108894270"/>
                    </a:ext>
                  </a:extLst>
                </a:gridCol>
                <a:gridCol w="329184">
                  <a:extLst>
                    <a:ext uri="{9D8B030D-6E8A-4147-A177-3AD203B41FA5}">
                      <a16:colId xmlns:a16="http://schemas.microsoft.com/office/drawing/2014/main" val="3978427391"/>
                    </a:ext>
                  </a:extLst>
                </a:gridCol>
                <a:gridCol w="329184">
                  <a:extLst>
                    <a:ext uri="{9D8B030D-6E8A-4147-A177-3AD203B41FA5}">
                      <a16:colId xmlns:a16="http://schemas.microsoft.com/office/drawing/2014/main" val="2984897907"/>
                    </a:ext>
                  </a:extLst>
                </a:gridCol>
                <a:gridCol w="329184">
                  <a:extLst>
                    <a:ext uri="{9D8B030D-6E8A-4147-A177-3AD203B41FA5}">
                      <a16:colId xmlns:a16="http://schemas.microsoft.com/office/drawing/2014/main" val="497591475"/>
                    </a:ext>
                  </a:extLst>
                </a:gridCol>
                <a:gridCol w="329184">
                  <a:extLst>
                    <a:ext uri="{9D8B030D-6E8A-4147-A177-3AD203B41FA5}">
                      <a16:colId xmlns:a16="http://schemas.microsoft.com/office/drawing/2014/main" val="1673786801"/>
                    </a:ext>
                  </a:extLst>
                </a:gridCol>
                <a:gridCol w="329184">
                  <a:extLst>
                    <a:ext uri="{9D8B030D-6E8A-4147-A177-3AD203B41FA5}">
                      <a16:colId xmlns:a16="http://schemas.microsoft.com/office/drawing/2014/main" val="2597554479"/>
                    </a:ext>
                  </a:extLst>
                </a:gridCol>
                <a:gridCol w="329184">
                  <a:extLst>
                    <a:ext uri="{9D8B030D-6E8A-4147-A177-3AD203B41FA5}">
                      <a16:colId xmlns:a16="http://schemas.microsoft.com/office/drawing/2014/main" val="2549870347"/>
                    </a:ext>
                  </a:extLst>
                </a:gridCol>
                <a:gridCol w="329184">
                  <a:extLst>
                    <a:ext uri="{9D8B030D-6E8A-4147-A177-3AD203B41FA5}">
                      <a16:colId xmlns:a16="http://schemas.microsoft.com/office/drawing/2014/main" val="348567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1871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- 2018-12-28 11:24:55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تبدأ حبة، بعدين تنطحن، بعدين تتقطّر شوية في كأس أو فنجان... ما هي؟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This starts off as a bean which then goes on to be ground, it spends some time brewing. In a cup or mug it's found... what is it?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https://scontent.xx.fbcdn.net/v/t15.5256-10/p720x720/48759839_370609333771505_1150265217658126336_n.jpg?_nc_cat=110&amp;_nc_ht=scontent.xx&amp;oh=4dc5e9d06df3ad0e78cde06827a8e0d0&amp;oe=5C926D39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34439617"/>
                  </a:ext>
                </a:extLst>
              </a:tr>
            </a:tbl>
          </a:graphicData>
        </a:graphic>
      </p:graphicFrame>
      <p:sp>
        <p:nvSpPr>
          <p:cNvPr id="4" name="Text Placeholder 3">
            <a:extLst>
              <a:ext uri="{FF2B5EF4-FFF2-40B4-BE49-F238E27FC236}">
                <a16:creationId xmlns:a16="http://schemas.microsoft.com/office/drawing/2014/main" id="{56A4BEF5-9011-445F-8DFE-554D0BAF7AA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508275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4B49F-5BE1-41E5-ACF9-351A89495B6D}"/>
              </a:ext>
            </a:extLst>
          </p:cNvPr>
          <p:cNvSpPr>
            <a:spLocks noGrp="1"/>
          </p:cNvSpPr>
          <p:nvPr>
            <p:ph type="title"/>
          </p:nvPr>
        </p:nvSpPr>
        <p:spPr/>
        <p:txBody>
          <a:bodyPr/>
          <a:lstStyle/>
          <a:p>
            <a:r>
              <a:rPr lang="en-US"/>
              <a:t>Facebook Own Posts Table | dipndip - 6 of 19</a:t>
            </a:r>
          </a:p>
        </p:txBody>
      </p:sp>
      <p:graphicFrame>
        <p:nvGraphicFramePr>
          <p:cNvPr id="5" name="Table Placeholder 4">
            <a:extLst>
              <a:ext uri="{FF2B5EF4-FFF2-40B4-BE49-F238E27FC236}">
                <a16:creationId xmlns:a16="http://schemas.microsoft.com/office/drawing/2014/main" id="{FA3969FC-1140-4909-83DD-B09AE991B55A}"/>
              </a:ext>
            </a:extLst>
          </p:cNvPr>
          <p:cNvGraphicFramePr>
            <a:graphicFrameLocks noGrp="1"/>
          </p:cNvGraphicFramePr>
          <p:nvPr>
            <p:ph type="tbl" sz="quarter" idx="13"/>
            <p:extLst>
              <p:ext uri="{D42A27DB-BD31-4B8C-83A1-F6EECF244321}">
                <p14:modId xmlns:p14="http://schemas.microsoft.com/office/powerpoint/2010/main" val="1320925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658389"/>
                    </a:ext>
                  </a:extLst>
                </a:gridCol>
                <a:gridCol w="905256">
                  <a:extLst>
                    <a:ext uri="{9D8B030D-6E8A-4147-A177-3AD203B41FA5}">
                      <a16:colId xmlns:a16="http://schemas.microsoft.com/office/drawing/2014/main" val="277007185"/>
                    </a:ext>
                  </a:extLst>
                </a:gridCol>
                <a:gridCol w="329184">
                  <a:extLst>
                    <a:ext uri="{9D8B030D-6E8A-4147-A177-3AD203B41FA5}">
                      <a16:colId xmlns:a16="http://schemas.microsoft.com/office/drawing/2014/main" val="4004842206"/>
                    </a:ext>
                  </a:extLst>
                </a:gridCol>
                <a:gridCol w="329184">
                  <a:extLst>
                    <a:ext uri="{9D8B030D-6E8A-4147-A177-3AD203B41FA5}">
                      <a16:colId xmlns:a16="http://schemas.microsoft.com/office/drawing/2014/main" val="3358105150"/>
                    </a:ext>
                  </a:extLst>
                </a:gridCol>
                <a:gridCol w="329184">
                  <a:extLst>
                    <a:ext uri="{9D8B030D-6E8A-4147-A177-3AD203B41FA5}">
                      <a16:colId xmlns:a16="http://schemas.microsoft.com/office/drawing/2014/main" val="2677182790"/>
                    </a:ext>
                  </a:extLst>
                </a:gridCol>
                <a:gridCol w="329184">
                  <a:extLst>
                    <a:ext uri="{9D8B030D-6E8A-4147-A177-3AD203B41FA5}">
                      <a16:colId xmlns:a16="http://schemas.microsoft.com/office/drawing/2014/main" val="1260928397"/>
                    </a:ext>
                  </a:extLst>
                </a:gridCol>
                <a:gridCol w="329184">
                  <a:extLst>
                    <a:ext uri="{9D8B030D-6E8A-4147-A177-3AD203B41FA5}">
                      <a16:colId xmlns:a16="http://schemas.microsoft.com/office/drawing/2014/main" val="403065329"/>
                    </a:ext>
                  </a:extLst>
                </a:gridCol>
                <a:gridCol w="329184">
                  <a:extLst>
                    <a:ext uri="{9D8B030D-6E8A-4147-A177-3AD203B41FA5}">
                      <a16:colId xmlns:a16="http://schemas.microsoft.com/office/drawing/2014/main" val="3724414538"/>
                    </a:ext>
                  </a:extLst>
                </a:gridCol>
                <a:gridCol w="329184">
                  <a:extLst>
                    <a:ext uri="{9D8B030D-6E8A-4147-A177-3AD203B41FA5}">
                      <a16:colId xmlns:a16="http://schemas.microsoft.com/office/drawing/2014/main" val="458040053"/>
                    </a:ext>
                  </a:extLst>
                </a:gridCol>
                <a:gridCol w="329184">
                  <a:extLst>
                    <a:ext uri="{9D8B030D-6E8A-4147-A177-3AD203B41FA5}">
                      <a16:colId xmlns:a16="http://schemas.microsoft.com/office/drawing/2014/main" val="1491536369"/>
                    </a:ext>
                  </a:extLst>
                </a:gridCol>
                <a:gridCol w="329184">
                  <a:extLst>
                    <a:ext uri="{9D8B030D-6E8A-4147-A177-3AD203B41FA5}">
                      <a16:colId xmlns:a16="http://schemas.microsoft.com/office/drawing/2014/main" val="8984414"/>
                    </a:ext>
                  </a:extLst>
                </a:gridCol>
                <a:gridCol w="329184">
                  <a:extLst>
                    <a:ext uri="{9D8B030D-6E8A-4147-A177-3AD203B41FA5}">
                      <a16:colId xmlns:a16="http://schemas.microsoft.com/office/drawing/2014/main" val="467822560"/>
                    </a:ext>
                  </a:extLst>
                </a:gridCol>
                <a:gridCol w="329184">
                  <a:extLst>
                    <a:ext uri="{9D8B030D-6E8A-4147-A177-3AD203B41FA5}">
                      <a16:colId xmlns:a16="http://schemas.microsoft.com/office/drawing/2014/main" val="795020327"/>
                    </a:ext>
                  </a:extLst>
                </a:gridCol>
                <a:gridCol w="329184">
                  <a:extLst>
                    <a:ext uri="{9D8B030D-6E8A-4147-A177-3AD203B41FA5}">
                      <a16:colId xmlns:a16="http://schemas.microsoft.com/office/drawing/2014/main" val="4037738171"/>
                    </a:ext>
                  </a:extLst>
                </a:gridCol>
                <a:gridCol w="329184">
                  <a:extLst>
                    <a:ext uri="{9D8B030D-6E8A-4147-A177-3AD203B41FA5}">
                      <a16:colId xmlns:a16="http://schemas.microsoft.com/office/drawing/2014/main" val="1075775773"/>
                    </a:ext>
                  </a:extLst>
                </a:gridCol>
                <a:gridCol w="329184">
                  <a:extLst>
                    <a:ext uri="{9D8B030D-6E8A-4147-A177-3AD203B41FA5}">
                      <a16:colId xmlns:a16="http://schemas.microsoft.com/office/drawing/2014/main" val="438765555"/>
                    </a:ext>
                  </a:extLst>
                </a:gridCol>
                <a:gridCol w="329184">
                  <a:extLst>
                    <a:ext uri="{9D8B030D-6E8A-4147-A177-3AD203B41FA5}">
                      <a16:colId xmlns:a16="http://schemas.microsoft.com/office/drawing/2014/main" val="2288424297"/>
                    </a:ext>
                  </a:extLst>
                </a:gridCol>
                <a:gridCol w="329184">
                  <a:extLst>
                    <a:ext uri="{9D8B030D-6E8A-4147-A177-3AD203B41FA5}">
                      <a16:colId xmlns:a16="http://schemas.microsoft.com/office/drawing/2014/main" val="1407818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7441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- 2018-12-26 09:29:57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استغل اليوم وعبّر عن حبك وتقديرك لوجود أحبابك في حياتك
خذهم على ديب ان ديب وعبّرلهم عن شكرك !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What could be a better day to tell your loved ones you're thankful for them? Head over to dipndip to show them some gratitude !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https://scontent.xx.fbcdn.net/v/t1.0-9/p720x720/48919672_588024164974769_3873082584183341056_o.jpg?_nc_cat=101&amp;_nc_ht=scontent.xx&amp;oh=bb31cedd28ad908533675cb134a3da40&amp;oe=5CCE1B16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66884079"/>
                  </a:ext>
                </a:extLst>
              </a:tr>
            </a:tbl>
          </a:graphicData>
        </a:graphic>
      </p:graphicFrame>
      <p:sp>
        <p:nvSpPr>
          <p:cNvPr id="4" name="Text Placeholder 3">
            <a:extLst>
              <a:ext uri="{FF2B5EF4-FFF2-40B4-BE49-F238E27FC236}">
                <a16:creationId xmlns:a16="http://schemas.microsoft.com/office/drawing/2014/main" id="{AEA85975-61D3-43E5-B1E7-729B016A65B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317125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B1F7-ED50-4C7B-B36E-14A48825276E}"/>
              </a:ext>
            </a:extLst>
          </p:cNvPr>
          <p:cNvSpPr>
            <a:spLocks noGrp="1"/>
          </p:cNvSpPr>
          <p:nvPr>
            <p:ph type="title"/>
          </p:nvPr>
        </p:nvSpPr>
        <p:spPr/>
        <p:txBody>
          <a:bodyPr/>
          <a:lstStyle/>
          <a:p>
            <a:r>
              <a:rPr lang="en-US"/>
              <a:t>Facebook Own Posts Table | dipndip - 7 of 19</a:t>
            </a:r>
          </a:p>
        </p:txBody>
      </p:sp>
      <p:graphicFrame>
        <p:nvGraphicFramePr>
          <p:cNvPr id="5" name="Table Placeholder 4">
            <a:extLst>
              <a:ext uri="{FF2B5EF4-FFF2-40B4-BE49-F238E27FC236}">
                <a16:creationId xmlns:a16="http://schemas.microsoft.com/office/drawing/2014/main" id="{8B8FA3B5-C52D-4D22-98BF-416BB1B39CA6}"/>
              </a:ext>
            </a:extLst>
          </p:cNvPr>
          <p:cNvGraphicFramePr>
            <a:graphicFrameLocks noGrp="1"/>
          </p:cNvGraphicFramePr>
          <p:nvPr>
            <p:ph type="tbl" sz="quarter" idx="13"/>
            <p:extLst>
              <p:ext uri="{D42A27DB-BD31-4B8C-83A1-F6EECF244321}">
                <p14:modId xmlns:p14="http://schemas.microsoft.com/office/powerpoint/2010/main" val="3881093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9365837"/>
                    </a:ext>
                  </a:extLst>
                </a:gridCol>
                <a:gridCol w="905256">
                  <a:extLst>
                    <a:ext uri="{9D8B030D-6E8A-4147-A177-3AD203B41FA5}">
                      <a16:colId xmlns:a16="http://schemas.microsoft.com/office/drawing/2014/main" val="2194663034"/>
                    </a:ext>
                  </a:extLst>
                </a:gridCol>
                <a:gridCol w="329184">
                  <a:extLst>
                    <a:ext uri="{9D8B030D-6E8A-4147-A177-3AD203B41FA5}">
                      <a16:colId xmlns:a16="http://schemas.microsoft.com/office/drawing/2014/main" val="1884071307"/>
                    </a:ext>
                  </a:extLst>
                </a:gridCol>
                <a:gridCol w="329184">
                  <a:extLst>
                    <a:ext uri="{9D8B030D-6E8A-4147-A177-3AD203B41FA5}">
                      <a16:colId xmlns:a16="http://schemas.microsoft.com/office/drawing/2014/main" val="466449464"/>
                    </a:ext>
                  </a:extLst>
                </a:gridCol>
                <a:gridCol w="329184">
                  <a:extLst>
                    <a:ext uri="{9D8B030D-6E8A-4147-A177-3AD203B41FA5}">
                      <a16:colId xmlns:a16="http://schemas.microsoft.com/office/drawing/2014/main" val="1260681939"/>
                    </a:ext>
                  </a:extLst>
                </a:gridCol>
                <a:gridCol w="329184">
                  <a:extLst>
                    <a:ext uri="{9D8B030D-6E8A-4147-A177-3AD203B41FA5}">
                      <a16:colId xmlns:a16="http://schemas.microsoft.com/office/drawing/2014/main" val="569736879"/>
                    </a:ext>
                  </a:extLst>
                </a:gridCol>
                <a:gridCol w="329184">
                  <a:extLst>
                    <a:ext uri="{9D8B030D-6E8A-4147-A177-3AD203B41FA5}">
                      <a16:colId xmlns:a16="http://schemas.microsoft.com/office/drawing/2014/main" val="1348282271"/>
                    </a:ext>
                  </a:extLst>
                </a:gridCol>
                <a:gridCol w="329184">
                  <a:extLst>
                    <a:ext uri="{9D8B030D-6E8A-4147-A177-3AD203B41FA5}">
                      <a16:colId xmlns:a16="http://schemas.microsoft.com/office/drawing/2014/main" val="81694170"/>
                    </a:ext>
                  </a:extLst>
                </a:gridCol>
                <a:gridCol w="329184">
                  <a:extLst>
                    <a:ext uri="{9D8B030D-6E8A-4147-A177-3AD203B41FA5}">
                      <a16:colId xmlns:a16="http://schemas.microsoft.com/office/drawing/2014/main" val="4145184180"/>
                    </a:ext>
                  </a:extLst>
                </a:gridCol>
                <a:gridCol w="329184">
                  <a:extLst>
                    <a:ext uri="{9D8B030D-6E8A-4147-A177-3AD203B41FA5}">
                      <a16:colId xmlns:a16="http://schemas.microsoft.com/office/drawing/2014/main" val="4091548986"/>
                    </a:ext>
                  </a:extLst>
                </a:gridCol>
                <a:gridCol w="329184">
                  <a:extLst>
                    <a:ext uri="{9D8B030D-6E8A-4147-A177-3AD203B41FA5}">
                      <a16:colId xmlns:a16="http://schemas.microsoft.com/office/drawing/2014/main" val="3924298022"/>
                    </a:ext>
                  </a:extLst>
                </a:gridCol>
                <a:gridCol w="329184">
                  <a:extLst>
                    <a:ext uri="{9D8B030D-6E8A-4147-A177-3AD203B41FA5}">
                      <a16:colId xmlns:a16="http://schemas.microsoft.com/office/drawing/2014/main" val="1204516459"/>
                    </a:ext>
                  </a:extLst>
                </a:gridCol>
                <a:gridCol w="329184">
                  <a:extLst>
                    <a:ext uri="{9D8B030D-6E8A-4147-A177-3AD203B41FA5}">
                      <a16:colId xmlns:a16="http://schemas.microsoft.com/office/drawing/2014/main" val="3017096351"/>
                    </a:ext>
                  </a:extLst>
                </a:gridCol>
                <a:gridCol w="329184">
                  <a:extLst>
                    <a:ext uri="{9D8B030D-6E8A-4147-A177-3AD203B41FA5}">
                      <a16:colId xmlns:a16="http://schemas.microsoft.com/office/drawing/2014/main" val="709023923"/>
                    </a:ext>
                  </a:extLst>
                </a:gridCol>
                <a:gridCol w="329184">
                  <a:extLst>
                    <a:ext uri="{9D8B030D-6E8A-4147-A177-3AD203B41FA5}">
                      <a16:colId xmlns:a16="http://schemas.microsoft.com/office/drawing/2014/main" val="875365144"/>
                    </a:ext>
                  </a:extLst>
                </a:gridCol>
                <a:gridCol w="329184">
                  <a:extLst>
                    <a:ext uri="{9D8B030D-6E8A-4147-A177-3AD203B41FA5}">
                      <a16:colId xmlns:a16="http://schemas.microsoft.com/office/drawing/2014/main" val="2701336653"/>
                    </a:ext>
                  </a:extLst>
                </a:gridCol>
                <a:gridCol w="329184">
                  <a:extLst>
                    <a:ext uri="{9D8B030D-6E8A-4147-A177-3AD203B41FA5}">
                      <a16:colId xmlns:a16="http://schemas.microsoft.com/office/drawing/2014/main" val="2946953401"/>
                    </a:ext>
                  </a:extLst>
                </a:gridCol>
                <a:gridCol w="329184">
                  <a:extLst>
                    <a:ext uri="{9D8B030D-6E8A-4147-A177-3AD203B41FA5}">
                      <a16:colId xmlns:a16="http://schemas.microsoft.com/office/drawing/2014/main" val="592068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35543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- 2018-12-25 02:48:01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طبق بوتيتو روستي كريب بوكيت هو كل اللي تحتاجه على الفطور! مع البطاطا المقرمشة ونوعين جبنة، مع لبنة وسبانخ وأفوكادو على الجنب.. فطور يخليك نشيط لآخر اليوم!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Our potato rosti crepe pocket is a bundle of sunshine! Packed with crispy hash brown and two types of cheese and served with a side of labneh, spinach, and avocado. This breakfast is bound to brighten up your day!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https://scontent.xx.fbcdn.net/v/t15.5256-10/p720x720/48298739_299924537326241_8838971591984414720_n.jpg?_nc_cat=104&amp;_nc_ht=scontent.xx&amp;oh=13072c472a38a773abf5f81596593b80&amp;oe=5C969E45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14010009"/>
                  </a:ext>
                </a:extLst>
              </a:tr>
            </a:tbl>
          </a:graphicData>
        </a:graphic>
      </p:graphicFrame>
      <p:sp>
        <p:nvSpPr>
          <p:cNvPr id="4" name="Text Placeholder 3">
            <a:extLst>
              <a:ext uri="{FF2B5EF4-FFF2-40B4-BE49-F238E27FC236}">
                <a16:creationId xmlns:a16="http://schemas.microsoft.com/office/drawing/2014/main" id="{743015FD-F00D-425E-B7AE-30AF9E98B49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014499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9D5FA-4E42-4703-9509-401A207DDAAB}"/>
              </a:ext>
            </a:extLst>
          </p:cNvPr>
          <p:cNvSpPr>
            <a:spLocks noGrp="1"/>
          </p:cNvSpPr>
          <p:nvPr>
            <p:ph type="title"/>
          </p:nvPr>
        </p:nvSpPr>
        <p:spPr/>
        <p:txBody>
          <a:bodyPr/>
          <a:lstStyle/>
          <a:p>
            <a:r>
              <a:rPr lang="en-US"/>
              <a:t>Facebook Own Posts Table | dipndip - 8 of 19</a:t>
            </a:r>
          </a:p>
        </p:txBody>
      </p:sp>
      <p:graphicFrame>
        <p:nvGraphicFramePr>
          <p:cNvPr id="5" name="Table Placeholder 4">
            <a:extLst>
              <a:ext uri="{FF2B5EF4-FFF2-40B4-BE49-F238E27FC236}">
                <a16:creationId xmlns:a16="http://schemas.microsoft.com/office/drawing/2014/main" id="{3D2FE8AA-B63A-43A5-82F5-67D46020166C}"/>
              </a:ext>
            </a:extLst>
          </p:cNvPr>
          <p:cNvGraphicFramePr>
            <a:graphicFrameLocks noGrp="1"/>
          </p:cNvGraphicFramePr>
          <p:nvPr>
            <p:ph type="tbl" sz="quarter" idx="13"/>
            <p:extLst>
              <p:ext uri="{D42A27DB-BD31-4B8C-83A1-F6EECF244321}">
                <p14:modId xmlns:p14="http://schemas.microsoft.com/office/powerpoint/2010/main" val="141506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6740425"/>
                    </a:ext>
                  </a:extLst>
                </a:gridCol>
                <a:gridCol w="905256">
                  <a:extLst>
                    <a:ext uri="{9D8B030D-6E8A-4147-A177-3AD203B41FA5}">
                      <a16:colId xmlns:a16="http://schemas.microsoft.com/office/drawing/2014/main" val="298588191"/>
                    </a:ext>
                  </a:extLst>
                </a:gridCol>
                <a:gridCol w="329184">
                  <a:extLst>
                    <a:ext uri="{9D8B030D-6E8A-4147-A177-3AD203B41FA5}">
                      <a16:colId xmlns:a16="http://schemas.microsoft.com/office/drawing/2014/main" val="159943110"/>
                    </a:ext>
                  </a:extLst>
                </a:gridCol>
                <a:gridCol w="329184">
                  <a:extLst>
                    <a:ext uri="{9D8B030D-6E8A-4147-A177-3AD203B41FA5}">
                      <a16:colId xmlns:a16="http://schemas.microsoft.com/office/drawing/2014/main" val="4285726765"/>
                    </a:ext>
                  </a:extLst>
                </a:gridCol>
                <a:gridCol w="329184">
                  <a:extLst>
                    <a:ext uri="{9D8B030D-6E8A-4147-A177-3AD203B41FA5}">
                      <a16:colId xmlns:a16="http://schemas.microsoft.com/office/drawing/2014/main" val="2905140665"/>
                    </a:ext>
                  </a:extLst>
                </a:gridCol>
                <a:gridCol w="329184">
                  <a:extLst>
                    <a:ext uri="{9D8B030D-6E8A-4147-A177-3AD203B41FA5}">
                      <a16:colId xmlns:a16="http://schemas.microsoft.com/office/drawing/2014/main" val="3068789253"/>
                    </a:ext>
                  </a:extLst>
                </a:gridCol>
                <a:gridCol w="329184">
                  <a:extLst>
                    <a:ext uri="{9D8B030D-6E8A-4147-A177-3AD203B41FA5}">
                      <a16:colId xmlns:a16="http://schemas.microsoft.com/office/drawing/2014/main" val="3491493125"/>
                    </a:ext>
                  </a:extLst>
                </a:gridCol>
                <a:gridCol w="329184">
                  <a:extLst>
                    <a:ext uri="{9D8B030D-6E8A-4147-A177-3AD203B41FA5}">
                      <a16:colId xmlns:a16="http://schemas.microsoft.com/office/drawing/2014/main" val="3927523809"/>
                    </a:ext>
                  </a:extLst>
                </a:gridCol>
                <a:gridCol w="329184">
                  <a:extLst>
                    <a:ext uri="{9D8B030D-6E8A-4147-A177-3AD203B41FA5}">
                      <a16:colId xmlns:a16="http://schemas.microsoft.com/office/drawing/2014/main" val="1867128238"/>
                    </a:ext>
                  </a:extLst>
                </a:gridCol>
                <a:gridCol w="329184">
                  <a:extLst>
                    <a:ext uri="{9D8B030D-6E8A-4147-A177-3AD203B41FA5}">
                      <a16:colId xmlns:a16="http://schemas.microsoft.com/office/drawing/2014/main" val="1640113704"/>
                    </a:ext>
                  </a:extLst>
                </a:gridCol>
                <a:gridCol w="329184">
                  <a:extLst>
                    <a:ext uri="{9D8B030D-6E8A-4147-A177-3AD203B41FA5}">
                      <a16:colId xmlns:a16="http://schemas.microsoft.com/office/drawing/2014/main" val="842695474"/>
                    </a:ext>
                  </a:extLst>
                </a:gridCol>
                <a:gridCol w="329184">
                  <a:extLst>
                    <a:ext uri="{9D8B030D-6E8A-4147-A177-3AD203B41FA5}">
                      <a16:colId xmlns:a16="http://schemas.microsoft.com/office/drawing/2014/main" val="4038477920"/>
                    </a:ext>
                  </a:extLst>
                </a:gridCol>
                <a:gridCol w="329184">
                  <a:extLst>
                    <a:ext uri="{9D8B030D-6E8A-4147-A177-3AD203B41FA5}">
                      <a16:colId xmlns:a16="http://schemas.microsoft.com/office/drawing/2014/main" val="2158679411"/>
                    </a:ext>
                  </a:extLst>
                </a:gridCol>
                <a:gridCol w="329184">
                  <a:extLst>
                    <a:ext uri="{9D8B030D-6E8A-4147-A177-3AD203B41FA5}">
                      <a16:colId xmlns:a16="http://schemas.microsoft.com/office/drawing/2014/main" val="956572824"/>
                    </a:ext>
                  </a:extLst>
                </a:gridCol>
                <a:gridCol w="329184">
                  <a:extLst>
                    <a:ext uri="{9D8B030D-6E8A-4147-A177-3AD203B41FA5}">
                      <a16:colId xmlns:a16="http://schemas.microsoft.com/office/drawing/2014/main" val="2634745492"/>
                    </a:ext>
                  </a:extLst>
                </a:gridCol>
                <a:gridCol w="329184">
                  <a:extLst>
                    <a:ext uri="{9D8B030D-6E8A-4147-A177-3AD203B41FA5}">
                      <a16:colId xmlns:a16="http://schemas.microsoft.com/office/drawing/2014/main" val="1651419997"/>
                    </a:ext>
                  </a:extLst>
                </a:gridCol>
                <a:gridCol w="329184">
                  <a:extLst>
                    <a:ext uri="{9D8B030D-6E8A-4147-A177-3AD203B41FA5}">
                      <a16:colId xmlns:a16="http://schemas.microsoft.com/office/drawing/2014/main" val="3514390783"/>
                    </a:ext>
                  </a:extLst>
                </a:gridCol>
                <a:gridCol w="329184">
                  <a:extLst>
                    <a:ext uri="{9D8B030D-6E8A-4147-A177-3AD203B41FA5}">
                      <a16:colId xmlns:a16="http://schemas.microsoft.com/office/drawing/2014/main" val="1268889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11527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- 2018-12-20 08:29:25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بدال السعادة .. سعادتين ✈️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اعزائي المسافرين الآن ننشر السعادة و نعلن افتتاح فرعنا الجديد في مطار الملك فهد الدولي
وجودك في المطار سعادة و ماتحلى السعادة إلا بـ ديب ان ديب
#ديب_ان_ديب #يجعلنا_نبتسم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https://scontent.xx.fbcdn.net/v/t15.5256-10/p720x720/48636959_351829728953712_834394867235815424_n.jpg?_nc_cat=103&amp;_nc_ht=scontent.xx&amp;oh=4dc5f7eb0b9c79309c44399dff38cb16&amp;oe=5C8C26FA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12726677"/>
                  </a:ext>
                </a:extLst>
              </a:tr>
            </a:tbl>
          </a:graphicData>
        </a:graphic>
      </p:graphicFrame>
      <p:sp>
        <p:nvSpPr>
          <p:cNvPr id="4" name="Text Placeholder 3">
            <a:extLst>
              <a:ext uri="{FF2B5EF4-FFF2-40B4-BE49-F238E27FC236}">
                <a16:creationId xmlns:a16="http://schemas.microsoft.com/office/drawing/2014/main" id="{566C0946-E475-4281-9A69-164B2A3BE9D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062613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3A58C-214F-4327-B3FB-A19782877418}"/>
              </a:ext>
            </a:extLst>
          </p:cNvPr>
          <p:cNvSpPr>
            <a:spLocks noGrp="1"/>
          </p:cNvSpPr>
          <p:nvPr>
            <p:ph type="title"/>
          </p:nvPr>
        </p:nvSpPr>
        <p:spPr/>
        <p:txBody>
          <a:bodyPr/>
          <a:lstStyle/>
          <a:p>
            <a:r>
              <a:rPr lang="en-US"/>
              <a:t>Facebook Own Posts Table | dipndip - 9 of 19</a:t>
            </a:r>
          </a:p>
        </p:txBody>
      </p:sp>
      <p:graphicFrame>
        <p:nvGraphicFramePr>
          <p:cNvPr id="5" name="Table Placeholder 4">
            <a:extLst>
              <a:ext uri="{FF2B5EF4-FFF2-40B4-BE49-F238E27FC236}">
                <a16:creationId xmlns:a16="http://schemas.microsoft.com/office/drawing/2014/main" id="{C326B2B8-62C6-4D93-B687-174BC99387E0}"/>
              </a:ext>
            </a:extLst>
          </p:cNvPr>
          <p:cNvGraphicFramePr>
            <a:graphicFrameLocks noGrp="1"/>
          </p:cNvGraphicFramePr>
          <p:nvPr>
            <p:ph type="tbl" sz="quarter" idx="13"/>
            <p:extLst>
              <p:ext uri="{D42A27DB-BD31-4B8C-83A1-F6EECF244321}">
                <p14:modId xmlns:p14="http://schemas.microsoft.com/office/powerpoint/2010/main" val="218541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4831429"/>
                    </a:ext>
                  </a:extLst>
                </a:gridCol>
                <a:gridCol w="905256">
                  <a:extLst>
                    <a:ext uri="{9D8B030D-6E8A-4147-A177-3AD203B41FA5}">
                      <a16:colId xmlns:a16="http://schemas.microsoft.com/office/drawing/2014/main" val="2133218079"/>
                    </a:ext>
                  </a:extLst>
                </a:gridCol>
                <a:gridCol w="329184">
                  <a:extLst>
                    <a:ext uri="{9D8B030D-6E8A-4147-A177-3AD203B41FA5}">
                      <a16:colId xmlns:a16="http://schemas.microsoft.com/office/drawing/2014/main" val="2822660913"/>
                    </a:ext>
                  </a:extLst>
                </a:gridCol>
                <a:gridCol w="329184">
                  <a:extLst>
                    <a:ext uri="{9D8B030D-6E8A-4147-A177-3AD203B41FA5}">
                      <a16:colId xmlns:a16="http://schemas.microsoft.com/office/drawing/2014/main" val="2117057063"/>
                    </a:ext>
                  </a:extLst>
                </a:gridCol>
                <a:gridCol w="329184">
                  <a:extLst>
                    <a:ext uri="{9D8B030D-6E8A-4147-A177-3AD203B41FA5}">
                      <a16:colId xmlns:a16="http://schemas.microsoft.com/office/drawing/2014/main" val="2141676695"/>
                    </a:ext>
                  </a:extLst>
                </a:gridCol>
                <a:gridCol w="329184">
                  <a:extLst>
                    <a:ext uri="{9D8B030D-6E8A-4147-A177-3AD203B41FA5}">
                      <a16:colId xmlns:a16="http://schemas.microsoft.com/office/drawing/2014/main" val="3903611023"/>
                    </a:ext>
                  </a:extLst>
                </a:gridCol>
                <a:gridCol w="329184">
                  <a:extLst>
                    <a:ext uri="{9D8B030D-6E8A-4147-A177-3AD203B41FA5}">
                      <a16:colId xmlns:a16="http://schemas.microsoft.com/office/drawing/2014/main" val="804580564"/>
                    </a:ext>
                  </a:extLst>
                </a:gridCol>
                <a:gridCol w="329184">
                  <a:extLst>
                    <a:ext uri="{9D8B030D-6E8A-4147-A177-3AD203B41FA5}">
                      <a16:colId xmlns:a16="http://schemas.microsoft.com/office/drawing/2014/main" val="113719898"/>
                    </a:ext>
                  </a:extLst>
                </a:gridCol>
                <a:gridCol w="329184">
                  <a:extLst>
                    <a:ext uri="{9D8B030D-6E8A-4147-A177-3AD203B41FA5}">
                      <a16:colId xmlns:a16="http://schemas.microsoft.com/office/drawing/2014/main" val="4089102380"/>
                    </a:ext>
                  </a:extLst>
                </a:gridCol>
                <a:gridCol w="329184">
                  <a:extLst>
                    <a:ext uri="{9D8B030D-6E8A-4147-A177-3AD203B41FA5}">
                      <a16:colId xmlns:a16="http://schemas.microsoft.com/office/drawing/2014/main" val="2460032919"/>
                    </a:ext>
                  </a:extLst>
                </a:gridCol>
                <a:gridCol w="329184">
                  <a:extLst>
                    <a:ext uri="{9D8B030D-6E8A-4147-A177-3AD203B41FA5}">
                      <a16:colId xmlns:a16="http://schemas.microsoft.com/office/drawing/2014/main" val="1971663036"/>
                    </a:ext>
                  </a:extLst>
                </a:gridCol>
                <a:gridCol w="329184">
                  <a:extLst>
                    <a:ext uri="{9D8B030D-6E8A-4147-A177-3AD203B41FA5}">
                      <a16:colId xmlns:a16="http://schemas.microsoft.com/office/drawing/2014/main" val="500955055"/>
                    </a:ext>
                  </a:extLst>
                </a:gridCol>
                <a:gridCol w="329184">
                  <a:extLst>
                    <a:ext uri="{9D8B030D-6E8A-4147-A177-3AD203B41FA5}">
                      <a16:colId xmlns:a16="http://schemas.microsoft.com/office/drawing/2014/main" val="1132682150"/>
                    </a:ext>
                  </a:extLst>
                </a:gridCol>
                <a:gridCol w="329184">
                  <a:extLst>
                    <a:ext uri="{9D8B030D-6E8A-4147-A177-3AD203B41FA5}">
                      <a16:colId xmlns:a16="http://schemas.microsoft.com/office/drawing/2014/main" val="4065417345"/>
                    </a:ext>
                  </a:extLst>
                </a:gridCol>
                <a:gridCol w="329184">
                  <a:extLst>
                    <a:ext uri="{9D8B030D-6E8A-4147-A177-3AD203B41FA5}">
                      <a16:colId xmlns:a16="http://schemas.microsoft.com/office/drawing/2014/main" val="2238318286"/>
                    </a:ext>
                  </a:extLst>
                </a:gridCol>
                <a:gridCol w="329184">
                  <a:extLst>
                    <a:ext uri="{9D8B030D-6E8A-4147-A177-3AD203B41FA5}">
                      <a16:colId xmlns:a16="http://schemas.microsoft.com/office/drawing/2014/main" val="473463535"/>
                    </a:ext>
                  </a:extLst>
                </a:gridCol>
                <a:gridCol w="329184">
                  <a:extLst>
                    <a:ext uri="{9D8B030D-6E8A-4147-A177-3AD203B41FA5}">
                      <a16:colId xmlns:a16="http://schemas.microsoft.com/office/drawing/2014/main" val="2135261697"/>
                    </a:ext>
                  </a:extLst>
                </a:gridCol>
                <a:gridCol w="329184">
                  <a:extLst>
                    <a:ext uri="{9D8B030D-6E8A-4147-A177-3AD203B41FA5}">
                      <a16:colId xmlns:a16="http://schemas.microsoft.com/office/drawing/2014/main" val="375491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6863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- 2018-12-19 11:50:43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هو أحلى مكان تكونون فيه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خمنوا وين تكون سعادتكم وبتعرفون فرعنا الجديد وين
#ديب_ان_ديب #يجعلنا_نبتسم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https://scontent.xx.fbcdn.net/v/t1.0-9/p720x720/48428137_584164648694054_8246264554653220864_n.jpg?_nc_cat=102&amp;_nc_ht=scontent.xx&amp;oh=d3496aa574ae8780d9e626932b96ba99&amp;oe=5C8EF857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65471377"/>
                  </a:ext>
                </a:extLst>
              </a:tr>
            </a:tbl>
          </a:graphicData>
        </a:graphic>
      </p:graphicFrame>
      <p:sp>
        <p:nvSpPr>
          <p:cNvPr id="4" name="Text Placeholder 3">
            <a:extLst>
              <a:ext uri="{FF2B5EF4-FFF2-40B4-BE49-F238E27FC236}">
                <a16:creationId xmlns:a16="http://schemas.microsoft.com/office/drawing/2014/main" id="{82AD9A11-07EB-42D9-A86A-285A451FC77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173196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58475-E246-419C-BFF4-1604F8F1503E}"/>
              </a:ext>
            </a:extLst>
          </p:cNvPr>
          <p:cNvSpPr>
            <a:spLocks noGrp="1"/>
          </p:cNvSpPr>
          <p:nvPr>
            <p:ph type="title"/>
          </p:nvPr>
        </p:nvSpPr>
        <p:spPr/>
        <p:txBody>
          <a:bodyPr/>
          <a:lstStyle/>
          <a:p>
            <a:r>
              <a:rPr lang="en-US"/>
              <a:t>Facebook Own Posts Table | dipndip - 10 of 19</a:t>
            </a:r>
          </a:p>
        </p:txBody>
      </p:sp>
      <p:graphicFrame>
        <p:nvGraphicFramePr>
          <p:cNvPr id="5" name="Table Placeholder 4">
            <a:extLst>
              <a:ext uri="{FF2B5EF4-FFF2-40B4-BE49-F238E27FC236}">
                <a16:creationId xmlns:a16="http://schemas.microsoft.com/office/drawing/2014/main" id="{8A174000-B460-4000-8004-903AD9E0B76F}"/>
              </a:ext>
            </a:extLst>
          </p:cNvPr>
          <p:cNvGraphicFramePr>
            <a:graphicFrameLocks noGrp="1"/>
          </p:cNvGraphicFramePr>
          <p:nvPr>
            <p:ph type="tbl" sz="quarter" idx="13"/>
            <p:extLst>
              <p:ext uri="{D42A27DB-BD31-4B8C-83A1-F6EECF244321}">
                <p14:modId xmlns:p14="http://schemas.microsoft.com/office/powerpoint/2010/main" val="3456955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5022603"/>
                    </a:ext>
                  </a:extLst>
                </a:gridCol>
                <a:gridCol w="905256">
                  <a:extLst>
                    <a:ext uri="{9D8B030D-6E8A-4147-A177-3AD203B41FA5}">
                      <a16:colId xmlns:a16="http://schemas.microsoft.com/office/drawing/2014/main" val="1363950688"/>
                    </a:ext>
                  </a:extLst>
                </a:gridCol>
                <a:gridCol w="329184">
                  <a:extLst>
                    <a:ext uri="{9D8B030D-6E8A-4147-A177-3AD203B41FA5}">
                      <a16:colId xmlns:a16="http://schemas.microsoft.com/office/drawing/2014/main" val="53959713"/>
                    </a:ext>
                  </a:extLst>
                </a:gridCol>
                <a:gridCol w="329184">
                  <a:extLst>
                    <a:ext uri="{9D8B030D-6E8A-4147-A177-3AD203B41FA5}">
                      <a16:colId xmlns:a16="http://schemas.microsoft.com/office/drawing/2014/main" val="3836789725"/>
                    </a:ext>
                  </a:extLst>
                </a:gridCol>
                <a:gridCol w="329184">
                  <a:extLst>
                    <a:ext uri="{9D8B030D-6E8A-4147-A177-3AD203B41FA5}">
                      <a16:colId xmlns:a16="http://schemas.microsoft.com/office/drawing/2014/main" val="2912764142"/>
                    </a:ext>
                  </a:extLst>
                </a:gridCol>
                <a:gridCol w="329184">
                  <a:extLst>
                    <a:ext uri="{9D8B030D-6E8A-4147-A177-3AD203B41FA5}">
                      <a16:colId xmlns:a16="http://schemas.microsoft.com/office/drawing/2014/main" val="508931166"/>
                    </a:ext>
                  </a:extLst>
                </a:gridCol>
                <a:gridCol w="329184">
                  <a:extLst>
                    <a:ext uri="{9D8B030D-6E8A-4147-A177-3AD203B41FA5}">
                      <a16:colId xmlns:a16="http://schemas.microsoft.com/office/drawing/2014/main" val="117428982"/>
                    </a:ext>
                  </a:extLst>
                </a:gridCol>
                <a:gridCol w="329184">
                  <a:extLst>
                    <a:ext uri="{9D8B030D-6E8A-4147-A177-3AD203B41FA5}">
                      <a16:colId xmlns:a16="http://schemas.microsoft.com/office/drawing/2014/main" val="287928379"/>
                    </a:ext>
                  </a:extLst>
                </a:gridCol>
                <a:gridCol w="329184">
                  <a:extLst>
                    <a:ext uri="{9D8B030D-6E8A-4147-A177-3AD203B41FA5}">
                      <a16:colId xmlns:a16="http://schemas.microsoft.com/office/drawing/2014/main" val="487766523"/>
                    </a:ext>
                  </a:extLst>
                </a:gridCol>
                <a:gridCol w="329184">
                  <a:extLst>
                    <a:ext uri="{9D8B030D-6E8A-4147-A177-3AD203B41FA5}">
                      <a16:colId xmlns:a16="http://schemas.microsoft.com/office/drawing/2014/main" val="4025992575"/>
                    </a:ext>
                  </a:extLst>
                </a:gridCol>
                <a:gridCol w="329184">
                  <a:extLst>
                    <a:ext uri="{9D8B030D-6E8A-4147-A177-3AD203B41FA5}">
                      <a16:colId xmlns:a16="http://schemas.microsoft.com/office/drawing/2014/main" val="509761797"/>
                    </a:ext>
                  </a:extLst>
                </a:gridCol>
                <a:gridCol w="329184">
                  <a:extLst>
                    <a:ext uri="{9D8B030D-6E8A-4147-A177-3AD203B41FA5}">
                      <a16:colId xmlns:a16="http://schemas.microsoft.com/office/drawing/2014/main" val="369451925"/>
                    </a:ext>
                  </a:extLst>
                </a:gridCol>
                <a:gridCol w="329184">
                  <a:extLst>
                    <a:ext uri="{9D8B030D-6E8A-4147-A177-3AD203B41FA5}">
                      <a16:colId xmlns:a16="http://schemas.microsoft.com/office/drawing/2014/main" val="3200116657"/>
                    </a:ext>
                  </a:extLst>
                </a:gridCol>
                <a:gridCol w="329184">
                  <a:extLst>
                    <a:ext uri="{9D8B030D-6E8A-4147-A177-3AD203B41FA5}">
                      <a16:colId xmlns:a16="http://schemas.microsoft.com/office/drawing/2014/main" val="2239685889"/>
                    </a:ext>
                  </a:extLst>
                </a:gridCol>
                <a:gridCol w="329184">
                  <a:extLst>
                    <a:ext uri="{9D8B030D-6E8A-4147-A177-3AD203B41FA5}">
                      <a16:colId xmlns:a16="http://schemas.microsoft.com/office/drawing/2014/main" val="116121936"/>
                    </a:ext>
                  </a:extLst>
                </a:gridCol>
                <a:gridCol w="329184">
                  <a:extLst>
                    <a:ext uri="{9D8B030D-6E8A-4147-A177-3AD203B41FA5}">
                      <a16:colId xmlns:a16="http://schemas.microsoft.com/office/drawing/2014/main" val="717277129"/>
                    </a:ext>
                  </a:extLst>
                </a:gridCol>
                <a:gridCol w="329184">
                  <a:extLst>
                    <a:ext uri="{9D8B030D-6E8A-4147-A177-3AD203B41FA5}">
                      <a16:colId xmlns:a16="http://schemas.microsoft.com/office/drawing/2014/main" val="2949221275"/>
                    </a:ext>
                  </a:extLst>
                </a:gridCol>
                <a:gridCol w="329184">
                  <a:extLst>
                    <a:ext uri="{9D8B030D-6E8A-4147-A177-3AD203B41FA5}">
                      <a16:colId xmlns:a16="http://schemas.microsoft.com/office/drawing/2014/main" val="1487743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6909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- 2018-12-19 05:17:25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https://scontent.xx.fbcdn.net/v/t15.5256-10/48670669_373154610143737_5363442304684130304_n.jpg?_nc_cat=103&amp;_nc_ht=scontent.xx&amp;oh=70e6fb53e44f6b469674722e672495ab&amp;oe=5C9CEF56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79483525"/>
                  </a:ext>
                </a:extLst>
              </a:tr>
            </a:tbl>
          </a:graphicData>
        </a:graphic>
      </p:graphicFrame>
      <p:sp>
        <p:nvSpPr>
          <p:cNvPr id="4" name="Text Placeholder 3">
            <a:extLst>
              <a:ext uri="{FF2B5EF4-FFF2-40B4-BE49-F238E27FC236}">
                <a16:creationId xmlns:a16="http://schemas.microsoft.com/office/drawing/2014/main" id="{5513C94E-F7FA-41F2-8FCA-AA1E5E4CE5C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270214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781BF-19D8-4408-B3A7-9888DD5E4A23}"/>
              </a:ext>
            </a:extLst>
          </p:cNvPr>
          <p:cNvSpPr>
            <a:spLocks noGrp="1"/>
          </p:cNvSpPr>
          <p:nvPr>
            <p:ph type="title"/>
          </p:nvPr>
        </p:nvSpPr>
        <p:spPr/>
        <p:txBody>
          <a:bodyPr/>
          <a:lstStyle/>
          <a:p>
            <a:r>
              <a:rPr lang="en-US"/>
              <a:t>Facebook Own Posts Table | dipndip - 11 of 19</a:t>
            </a:r>
          </a:p>
        </p:txBody>
      </p:sp>
      <p:graphicFrame>
        <p:nvGraphicFramePr>
          <p:cNvPr id="5" name="Table Placeholder 4">
            <a:extLst>
              <a:ext uri="{FF2B5EF4-FFF2-40B4-BE49-F238E27FC236}">
                <a16:creationId xmlns:a16="http://schemas.microsoft.com/office/drawing/2014/main" id="{F383F42A-45AA-45CD-99F5-1A9821D66A46}"/>
              </a:ext>
            </a:extLst>
          </p:cNvPr>
          <p:cNvGraphicFramePr>
            <a:graphicFrameLocks noGrp="1"/>
          </p:cNvGraphicFramePr>
          <p:nvPr>
            <p:ph type="tbl" sz="quarter" idx="13"/>
            <p:extLst>
              <p:ext uri="{D42A27DB-BD31-4B8C-83A1-F6EECF244321}">
                <p14:modId xmlns:p14="http://schemas.microsoft.com/office/powerpoint/2010/main" val="1279513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0619629"/>
                    </a:ext>
                  </a:extLst>
                </a:gridCol>
                <a:gridCol w="905256">
                  <a:extLst>
                    <a:ext uri="{9D8B030D-6E8A-4147-A177-3AD203B41FA5}">
                      <a16:colId xmlns:a16="http://schemas.microsoft.com/office/drawing/2014/main" val="2363137185"/>
                    </a:ext>
                  </a:extLst>
                </a:gridCol>
                <a:gridCol w="329184">
                  <a:extLst>
                    <a:ext uri="{9D8B030D-6E8A-4147-A177-3AD203B41FA5}">
                      <a16:colId xmlns:a16="http://schemas.microsoft.com/office/drawing/2014/main" val="2243120787"/>
                    </a:ext>
                  </a:extLst>
                </a:gridCol>
                <a:gridCol w="329184">
                  <a:extLst>
                    <a:ext uri="{9D8B030D-6E8A-4147-A177-3AD203B41FA5}">
                      <a16:colId xmlns:a16="http://schemas.microsoft.com/office/drawing/2014/main" val="1368121590"/>
                    </a:ext>
                  </a:extLst>
                </a:gridCol>
                <a:gridCol w="329184">
                  <a:extLst>
                    <a:ext uri="{9D8B030D-6E8A-4147-A177-3AD203B41FA5}">
                      <a16:colId xmlns:a16="http://schemas.microsoft.com/office/drawing/2014/main" val="1563264210"/>
                    </a:ext>
                  </a:extLst>
                </a:gridCol>
                <a:gridCol w="329184">
                  <a:extLst>
                    <a:ext uri="{9D8B030D-6E8A-4147-A177-3AD203B41FA5}">
                      <a16:colId xmlns:a16="http://schemas.microsoft.com/office/drawing/2014/main" val="3714673263"/>
                    </a:ext>
                  </a:extLst>
                </a:gridCol>
                <a:gridCol w="329184">
                  <a:extLst>
                    <a:ext uri="{9D8B030D-6E8A-4147-A177-3AD203B41FA5}">
                      <a16:colId xmlns:a16="http://schemas.microsoft.com/office/drawing/2014/main" val="1592607881"/>
                    </a:ext>
                  </a:extLst>
                </a:gridCol>
                <a:gridCol w="329184">
                  <a:extLst>
                    <a:ext uri="{9D8B030D-6E8A-4147-A177-3AD203B41FA5}">
                      <a16:colId xmlns:a16="http://schemas.microsoft.com/office/drawing/2014/main" val="566339660"/>
                    </a:ext>
                  </a:extLst>
                </a:gridCol>
                <a:gridCol w="329184">
                  <a:extLst>
                    <a:ext uri="{9D8B030D-6E8A-4147-A177-3AD203B41FA5}">
                      <a16:colId xmlns:a16="http://schemas.microsoft.com/office/drawing/2014/main" val="1501398822"/>
                    </a:ext>
                  </a:extLst>
                </a:gridCol>
                <a:gridCol w="329184">
                  <a:extLst>
                    <a:ext uri="{9D8B030D-6E8A-4147-A177-3AD203B41FA5}">
                      <a16:colId xmlns:a16="http://schemas.microsoft.com/office/drawing/2014/main" val="762977374"/>
                    </a:ext>
                  </a:extLst>
                </a:gridCol>
                <a:gridCol w="329184">
                  <a:extLst>
                    <a:ext uri="{9D8B030D-6E8A-4147-A177-3AD203B41FA5}">
                      <a16:colId xmlns:a16="http://schemas.microsoft.com/office/drawing/2014/main" val="2495793139"/>
                    </a:ext>
                  </a:extLst>
                </a:gridCol>
                <a:gridCol w="329184">
                  <a:extLst>
                    <a:ext uri="{9D8B030D-6E8A-4147-A177-3AD203B41FA5}">
                      <a16:colId xmlns:a16="http://schemas.microsoft.com/office/drawing/2014/main" val="602718792"/>
                    </a:ext>
                  </a:extLst>
                </a:gridCol>
                <a:gridCol w="329184">
                  <a:extLst>
                    <a:ext uri="{9D8B030D-6E8A-4147-A177-3AD203B41FA5}">
                      <a16:colId xmlns:a16="http://schemas.microsoft.com/office/drawing/2014/main" val="3252401194"/>
                    </a:ext>
                  </a:extLst>
                </a:gridCol>
                <a:gridCol w="329184">
                  <a:extLst>
                    <a:ext uri="{9D8B030D-6E8A-4147-A177-3AD203B41FA5}">
                      <a16:colId xmlns:a16="http://schemas.microsoft.com/office/drawing/2014/main" val="4244026987"/>
                    </a:ext>
                  </a:extLst>
                </a:gridCol>
                <a:gridCol w="329184">
                  <a:extLst>
                    <a:ext uri="{9D8B030D-6E8A-4147-A177-3AD203B41FA5}">
                      <a16:colId xmlns:a16="http://schemas.microsoft.com/office/drawing/2014/main" val="1847367016"/>
                    </a:ext>
                  </a:extLst>
                </a:gridCol>
                <a:gridCol w="329184">
                  <a:extLst>
                    <a:ext uri="{9D8B030D-6E8A-4147-A177-3AD203B41FA5}">
                      <a16:colId xmlns:a16="http://schemas.microsoft.com/office/drawing/2014/main" val="1186614427"/>
                    </a:ext>
                  </a:extLst>
                </a:gridCol>
                <a:gridCol w="329184">
                  <a:extLst>
                    <a:ext uri="{9D8B030D-6E8A-4147-A177-3AD203B41FA5}">
                      <a16:colId xmlns:a16="http://schemas.microsoft.com/office/drawing/2014/main" val="3879521692"/>
                    </a:ext>
                  </a:extLst>
                </a:gridCol>
                <a:gridCol w="329184">
                  <a:extLst>
                    <a:ext uri="{9D8B030D-6E8A-4147-A177-3AD203B41FA5}">
                      <a16:colId xmlns:a16="http://schemas.microsoft.com/office/drawing/2014/main" val="419834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5853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- 2018-12-17 02:00:31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اللي تحتاجه هو شوكولاتة ديب ان ديب عشان تجدد طاقتك لباقي الأسبوع!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Our chocolate shot is all you need to get that boost your body needs!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https://scontent.xx.fbcdn.net/v/t1.0-9/p720x720/48357276_582883938822125_737571864703926272_n.jpg?_nc_cat=105&amp;_nc_ht=scontent.xx&amp;oh=7cfe692b1617e00aaf7b94eebca1d9b4&amp;oe=5C8E1B6C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33411060"/>
                  </a:ext>
                </a:extLst>
              </a:tr>
            </a:tbl>
          </a:graphicData>
        </a:graphic>
      </p:graphicFrame>
      <p:sp>
        <p:nvSpPr>
          <p:cNvPr id="4" name="Text Placeholder 3">
            <a:extLst>
              <a:ext uri="{FF2B5EF4-FFF2-40B4-BE49-F238E27FC236}">
                <a16:creationId xmlns:a16="http://schemas.microsoft.com/office/drawing/2014/main" id="{F551ABF0-19C8-4E05-997B-037BFEFC026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9285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9091E-E15B-434B-9D0A-927E297B46AB}"/>
              </a:ext>
            </a:extLst>
          </p:cNvPr>
          <p:cNvSpPr>
            <a:spLocks noGrp="1"/>
          </p:cNvSpPr>
          <p:nvPr>
            <p:ph type="title"/>
          </p:nvPr>
        </p:nvSpPr>
        <p:spPr/>
        <p:txBody>
          <a:bodyPr/>
          <a:lstStyle/>
          <a:p>
            <a:r>
              <a:rPr lang="en-US"/>
              <a:t>Facebook Own Posts Table | dipndip - 12 of 19</a:t>
            </a:r>
          </a:p>
        </p:txBody>
      </p:sp>
      <p:graphicFrame>
        <p:nvGraphicFramePr>
          <p:cNvPr id="5" name="Table Placeholder 4">
            <a:extLst>
              <a:ext uri="{FF2B5EF4-FFF2-40B4-BE49-F238E27FC236}">
                <a16:creationId xmlns:a16="http://schemas.microsoft.com/office/drawing/2014/main" id="{649F7587-F309-4645-A4A7-C96AEE742E7A}"/>
              </a:ext>
            </a:extLst>
          </p:cNvPr>
          <p:cNvGraphicFramePr>
            <a:graphicFrameLocks noGrp="1"/>
          </p:cNvGraphicFramePr>
          <p:nvPr>
            <p:ph type="tbl" sz="quarter" idx="13"/>
            <p:extLst>
              <p:ext uri="{D42A27DB-BD31-4B8C-83A1-F6EECF244321}">
                <p14:modId xmlns:p14="http://schemas.microsoft.com/office/powerpoint/2010/main" val="2428240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397879"/>
                    </a:ext>
                  </a:extLst>
                </a:gridCol>
                <a:gridCol w="905256">
                  <a:extLst>
                    <a:ext uri="{9D8B030D-6E8A-4147-A177-3AD203B41FA5}">
                      <a16:colId xmlns:a16="http://schemas.microsoft.com/office/drawing/2014/main" val="4264203859"/>
                    </a:ext>
                  </a:extLst>
                </a:gridCol>
                <a:gridCol w="329184">
                  <a:extLst>
                    <a:ext uri="{9D8B030D-6E8A-4147-A177-3AD203B41FA5}">
                      <a16:colId xmlns:a16="http://schemas.microsoft.com/office/drawing/2014/main" val="198901652"/>
                    </a:ext>
                  </a:extLst>
                </a:gridCol>
                <a:gridCol w="329184">
                  <a:extLst>
                    <a:ext uri="{9D8B030D-6E8A-4147-A177-3AD203B41FA5}">
                      <a16:colId xmlns:a16="http://schemas.microsoft.com/office/drawing/2014/main" val="681616236"/>
                    </a:ext>
                  </a:extLst>
                </a:gridCol>
                <a:gridCol w="329184">
                  <a:extLst>
                    <a:ext uri="{9D8B030D-6E8A-4147-A177-3AD203B41FA5}">
                      <a16:colId xmlns:a16="http://schemas.microsoft.com/office/drawing/2014/main" val="957068180"/>
                    </a:ext>
                  </a:extLst>
                </a:gridCol>
                <a:gridCol w="329184">
                  <a:extLst>
                    <a:ext uri="{9D8B030D-6E8A-4147-A177-3AD203B41FA5}">
                      <a16:colId xmlns:a16="http://schemas.microsoft.com/office/drawing/2014/main" val="3327409557"/>
                    </a:ext>
                  </a:extLst>
                </a:gridCol>
                <a:gridCol w="329184">
                  <a:extLst>
                    <a:ext uri="{9D8B030D-6E8A-4147-A177-3AD203B41FA5}">
                      <a16:colId xmlns:a16="http://schemas.microsoft.com/office/drawing/2014/main" val="1845968414"/>
                    </a:ext>
                  </a:extLst>
                </a:gridCol>
                <a:gridCol w="329184">
                  <a:extLst>
                    <a:ext uri="{9D8B030D-6E8A-4147-A177-3AD203B41FA5}">
                      <a16:colId xmlns:a16="http://schemas.microsoft.com/office/drawing/2014/main" val="197093219"/>
                    </a:ext>
                  </a:extLst>
                </a:gridCol>
                <a:gridCol w="329184">
                  <a:extLst>
                    <a:ext uri="{9D8B030D-6E8A-4147-A177-3AD203B41FA5}">
                      <a16:colId xmlns:a16="http://schemas.microsoft.com/office/drawing/2014/main" val="1465735298"/>
                    </a:ext>
                  </a:extLst>
                </a:gridCol>
                <a:gridCol w="329184">
                  <a:extLst>
                    <a:ext uri="{9D8B030D-6E8A-4147-A177-3AD203B41FA5}">
                      <a16:colId xmlns:a16="http://schemas.microsoft.com/office/drawing/2014/main" val="3763563918"/>
                    </a:ext>
                  </a:extLst>
                </a:gridCol>
                <a:gridCol w="329184">
                  <a:extLst>
                    <a:ext uri="{9D8B030D-6E8A-4147-A177-3AD203B41FA5}">
                      <a16:colId xmlns:a16="http://schemas.microsoft.com/office/drawing/2014/main" val="3899881328"/>
                    </a:ext>
                  </a:extLst>
                </a:gridCol>
                <a:gridCol w="329184">
                  <a:extLst>
                    <a:ext uri="{9D8B030D-6E8A-4147-A177-3AD203B41FA5}">
                      <a16:colId xmlns:a16="http://schemas.microsoft.com/office/drawing/2014/main" val="3687537669"/>
                    </a:ext>
                  </a:extLst>
                </a:gridCol>
                <a:gridCol w="329184">
                  <a:extLst>
                    <a:ext uri="{9D8B030D-6E8A-4147-A177-3AD203B41FA5}">
                      <a16:colId xmlns:a16="http://schemas.microsoft.com/office/drawing/2014/main" val="1171674056"/>
                    </a:ext>
                  </a:extLst>
                </a:gridCol>
                <a:gridCol w="329184">
                  <a:extLst>
                    <a:ext uri="{9D8B030D-6E8A-4147-A177-3AD203B41FA5}">
                      <a16:colId xmlns:a16="http://schemas.microsoft.com/office/drawing/2014/main" val="1178155871"/>
                    </a:ext>
                  </a:extLst>
                </a:gridCol>
                <a:gridCol w="329184">
                  <a:extLst>
                    <a:ext uri="{9D8B030D-6E8A-4147-A177-3AD203B41FA5}">
                      <a16:colId xmlns:a16="http://schemas.microsoft.com/office/drawing/2014/main" val="259477127"/>
                    </a:ext>
                  </a:extLst>
                </a:gridCol>
                <a:gridCol w="329184">
                  <a:extLst>
                    <a:ext uri="{9D8B030D-6E8A-4147-A177-3AD203B41FA5}">
                      <a16:colId xmlns:a16="http://schemas.microsoft.com/office/drawing/2014/main" val="4054269568"/>
                    </a:ext>
                  </a:extLst>
                </a:gridCol>
                <a:gridCol w="329184">
                  <a:extLst>
                    <a:ext uri="{9D8B030D-6E8A-4147-A177-3AD203B41FA5}">
                      <a16:colId xmlns:a16="http://schemas.microsoft.com/office/drawing/2014/main" val="845910109"/>
                    </a:ext>
                  </a:extLst>
                </a:gridCol>
                <a:gridCol w="329184">
                  <a:extLst>
                    <a:ext uri="{9D8B030D-6E8A-4147-A177-3AD203B41FA5}">
                      <a16:colId xmlns:a16="http://schemas.microsoft.com/office/drawing/2014/main" val="4110109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5124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- 2018-12-15 03:25:34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أنا أحيانًا سائل لكن مو مكعب ثلج، أنا أحيانًا موجود في الكوكيز ولكن مو زبيب. مين أنا؟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ديب_ان_ديب #يجعلنا_نبتسم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https://scontent.xx.fbcdn.net/v/t15.5256-10/47588605_437098223492994_7805277361607278592_n.jpg?_nc_cat=111&amp;_nc_ht=scontent.xx&amp;oh=202a99a140a2d9596a8e766c5bdb932f&amp;oe=5C9A83CD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84092823"/>
                  </a:ext>
                </a:extLst>
              </a:tr>
            </a:tbl>
          </a:graphicData>
        </a:graphic>
      </p:graphicFrame>
      <p:sp>
        <p:nvSpPr>
          <p:cNvPr id="4" name="Text Placeholder 3">
            <a:extLst>
              <a:ext uri="{FF2B5EF4-FFF2-40B4-BE49-F238E27FC236}">
                <a16:creationId xmlns:a16="http://schemas.microsoft.com/office/drawing/2014/main" id="{3FDB7428-B9A6-4C80-81F9-9A11EEDBBD7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63736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48C5D-6976-4322-9E6B-779C80F9D6AB}"/>
              </a:ext>
            </a:extLst>
          </p:cNvPr>
          <p:cNvSpPr>
            <a:spLocks noGrp="1"/>
          </p:cNvSpPr>
          <p:nvPr>
            <p:ph type="title"/>
          </p:nvPr>
        </p:nvSpPr>
        <p:spPr/>
        <p:txBody>
          <a:bodyPr/>
          <a:lstStyle/>
          <a:p>
            <a:r>
              <a:rPr lang="en-US"/>
              <a:t>Facebook Own Posts Table | dipndip - 13 of 19</a:t>
            </a:r>
          </a:p>
        </p:txBody>
      </p:sp>
      <p:graphicFrame>
        <p:nvGraphicFramePr>
          <p:cNvPr id="5" name="Table Placeholder 4">
            <a:extLst>
              <a:ext uri="{FF2B5EF4-FFF2-40B4-BE49-F238E27FC236}">
                <a16:creationId xmlns:a16="http://schemas.microsoft.com/office/drawing/2014/main" id="{C8DC7B6A-94F2-4FC4-B7C9-CD2E24BF90EE}"/>
              </a:ext>
            </a:extLst>
          </p:cNvPr>
          <p:cNvGraphicFramePr>
            <a:graphicFrameLocks noGrp="1"/>
          </p:cNvGraphicFramePr>
          <p:nvPr>
            <p:ph type="tbl" sz="quarter" idx="13"/>
            <p:extLst>
              <p:ext uri="{D42A27DB-BD31-4B8C-83A1-F6EECF244321}">
                <p14:modId xmlns:p14="http://schemas.microsoft.com/office/powerpoint/2010/main" val="3107903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31237770"/>
                    </a:ext>
                  </a:extLst>
                </a:gridCol>
                <a:gridCol w="905256">
                  <a:extLst>
                    <a:ext uri="{9D8B030D-6E8A-4147-A177-3AD203B41FA5}">
                      <a16:colId xmlns:a16="http://schemas.microsoft.com/office/drawing/2014/main" val="1463209528"/>
                    </a:ext>
                  </a:extLst>
                </a:gridCol>
                <a:gridCol w="329184">
                  <a:extLst>
                    <a:ext uri="{9D8B030D-6E8A-4147-A177-3AD203B41FA5}">
                      <a16:colId xmlns:a16="http://schemas.microsoft.com/office/drawing/2014/main" val="2728707309"/>
                    </a:ext>
                  </a:extLst>
                </a:gridCol>
                <a:gridCol w="329184">
                  <a:extLst>
                    <a:ext uri="{9D8B030D-6E8A-4147-A177-3AD203B41FA5}">
                      <a16:colId xmlns:a16="http://schemas.microsoft.com/office/drawing/2014/main" val="3959845775"/>
                    </a:ext>
                  </a:extLst>
                </a:gridCol>
                <a:gridCol w="329184">
                  <a:extLst>
                    <a:ext uri="{9D8B030D-6E8A-4147-A177-3AD203B41FA5}">
                      <a16:colId xmlns:a16="http://schemas.microsoft.com/office/drawing/2014/main" val="2169259522"/>
                    </a:ext>
                  </a:extLst>
                </a:gridCol>
                <a:gridCol w="329184">
                  <a:extLst>
                    <a:ext uri="{9D8B030D-6E8A-4147-A177-3AD203B41FA5}">
                      <a16:colId xmlns:a16="http://schemas.microsoft.com/office/drawing/2014/main" val="1629653468"/>
                    </a:ext>
                  </a:extLst>
                </a:gridCol>
                <a:gridCol w="329184">
                  <a:extLst>
                    <a:ext uri="{9D8B030D-6E8A-4147-A177-3AD203B41FA5}">
                      <a16:colId xmlns:a16="http://schemas.microsoft.com/office/drawing/2014/main" val="195968349"/>
                    </a:ext>
                  </a:extLst>
                </a:gridCol>
                <a:gridCol w="329184">
                  <a:extLst>
                    <a:ext uri="{9D8B030D-6E8A-4147-A177-3AD203B41FA5}">
                      <a16:colId xmlns:a16="http://schemas.microsoft.com/office/drawing/2014/main" val="2740741405"/>
                    </a:ext>
                  </a:extLst>
                </a:gridCol>
                <a:gridCol w="329184">
                  <a:extLst>
                    <a:ext uri="{9D8B030D-6E8A-4147-A177-3AD203B41FA5}">
                      <a16:colId xmlns:a16="http://schemas.microsoft.com/office/drawing/2014/main" val="1619531140"/>
                    </a:ext>
                  </a:extLst>
                </a:gridCol>
                <a:gridCol w="329184">
                  <a:extLst>
                    <a:ext uri="{9D8B030D-6E8A-4147-A177-3AD203B41FA5}">
                      <a16:colId xmlns:a16="http://schemas.microsoft.com/office/drawing/2014/main" val="2837645985"/>
                    </a:ext>
                  </a:extLst>
                </a:gridCol>
                <a:gridCol w="329184">
                  <a:extLst>
                    <a:ext uri="{9D8B030D-6E8A-4147-A177-3AD203B41FA5}">
                      <a16:colId xmlns:a16="http://schemas.microsoft.com/office/drawing/2014/main" val="3047277305"/>
                    </a:ext>
                  </a:extLst>
                </a:gridCol>
                <a:gridCol w="329184">
                  <a:extLst>
                    <a:ext uri="{9D8B030D-6E8A-4147-A177-3AD203B41FA5}">
                      <a16:colId xmlns:a16="http://schemas.microsoft.com/office/drawing/2014/main" val="3481896454"/>
                    </a:ext>
                  </a:extLst>
                </a:gridCol>
                <a:gridCol w="329184">
                  <a:extLst>
                    <a:ext uri="{9D8B030D-6E8A-4147-A177-3AD203B41FA5}">
                      <a16:colId xmlns:a16="http://schemas.microsoft.com/office/drawing/2014/main" val="342424186"/>
                    </a:ext>
                  </a:extLst>
                </a:gridCol>
                <a:gridCol w="329184">
                  <a:extLst>
                    <a:ext uri="{9D8B030D-6E8A-4147-A177-3AD203B41FA5}">
                      <a16:colId xmlns:a16="http://schemas.microsoft.com/office/drawing/2014/main" val="1918397738"/>
                    </a:ext>
                  </a:extLst>
                </a:gridCol>
                <a:gridCol w="329184">
                  <a:extLst>
                    <a:ext uri="{9D8B030D-6E8A-4147-A177-3AD203B41FA5}">
                      <a16:colId xmlns:a16="http://schemas.microsoft.com/office/drawing/2014/main" val="1308297273"/>
                    </a:ext>
                  </a:extLst>
                </a:gridCol>
                <a:gridCol w="329184">
                  <a:extLst>
                    <a:ext uri="{9D8B030D-6E8A-4147-A177-3AD203B41FA5}">
                      <a16:colId xmlns:a16="http://schemas.microsoft.com/office/drawing/2014/main" val="734197647"/>
                    </a:ext>
                  </a:extLst>
                </a:gridCol>
                <a:gridCol w="329184">
                  <a:extLst>
                    <a:ext uri="{9D8B030D-6E8A-4147-A177-3AD203B41FA5}">
                      <a16:colId xmlns:a16="http://schemas.microsoft.com/office/drawing/2014/main" val="2094542792"/>
                    </a:ext>
                  </a:extLst>
                </a:gridCol>
                <a:gridCol w="329184">
                  <a:extLst>
                    <a:ext uri="{9D8B030D-6E8A-4147-A177-3AD203B41FA5}">
                      <a16:colId xmlns:a16="http://schemas.microsoft.com/office/drawing/2014/main" val="1028399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6976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- 2018-12-12 07:24:23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في احساس أروع من انك تلذذ بطعم تشوكليت فوندان بالشوكولاتة البلجيكية الشهيرة اللي يعشقها الكل!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Indulge in our warm and decadent chocolate fondant, made with our all-time favourite Belgian chocolate!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https://scontent.xx.fbcdn.net/v/t1.0-9/p720x720/48386642_580319545745231_7621392713400713216_n.jpg?_nc_cat=110&amp;_nc_ht=scontent.xx&amp;oh=89e2ae31c2b262ad3e388bd0b6c22c88&amp;oe=5CC386BC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52366054"/>
                  </a:ext>
                </a:extLst>
              </a:tr>
            </a:tbl>
          </a:graphicData>
        </a:graphic>
      </p:graphicFrame>
      <p:sp>
        <p:nvSpPr>
          <p:cNvPr id="4" name="Text Placeholder 3">
            <a:extLst>
              <a:ext uri="{FF2B5EF4-FFF2-40B4-BE49-F238E27FC236}">
                <a16:creationId xmlns:a16="http://schemas.microsoft.com/office/drawing/2014/main" id="{641E8D2B-9234-4225-9D33-0E4F2EBAF1C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98987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A462-5CA5-4608-A793-65E185937576}"/>
              </a:ext>
            </a:extLst>
          </p:cNvPr>
          <p:cNvSpPr>
            <a:spLocks noGrp="1"/>
          </p:cNvSpPr>
          <p:nvPr>
            <p:ph type="title"/>
          </p:nvPr>
        </p:nvSpPr>
        <p:spPr/>
        <p:txBody>
          <a:bodyPr/>
          <a:lstStyle/>
          <a:p>
            <a:r>
              <a:rPr lang="en-US"/>
              <a:t>Facebook Own Posts Table | dipndip - 14 of 19</a:t>
            </a:r>
          </a:p>
        </p:txBody>
      </p:sp>
      <p:graphicFrame>
        <p:nvGraphicFramePr>
          <p:cNvPr id="5" name="Table Placeholder 4">
            <a:extLst>
              <a:ext uri="{FF2B5EF4-FFF2-40B4-BE49-F238E27FC236}">
                <a16:creationId xmlns:a16="http://schemas.microsoft.com/office/drawing/2014/main" id="{3C1571D0-978A-419B-8AAE-87FEBDB75B46}"/>
              </a:ext>
            </a:extLst>
          </p:cNvPr>
          <p:cNvGraphicFramePr>
            <a:graphicFrameLocks noGrp="1"/>
          </p:cNvGraphicFramePr>
          <p:nvPr>
            <p:ph type="tbl" sz="quarter" idx="13"/>
            <p:extLst>
              <p:ext uri="{D42A27DB-BD31-4B8C-83A1-F6EECF244321}">
                <p14:modId xmlns:p14="http://schemas.microsoft.com/office/powerpoint/2010/main" val="301012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0210235"/>
                    </a:ext>
                  </a:extLst>
                </a:gridCol>
                <a:gridCol w="905256">
                  <a:extLst>
                    <a:ext uri="{9D8B030D-6E8A-4147-A177-3AD203B41FA5}">
                      <a16:colId xmlns:a16="http://schemas.microsoft.com/office/drawing/2014/main" val="2072512542"/>
                    </a:ext>
                  </a:extLst>
                </a:gridCol>
                <a:gridCol w="329184">
                  <a:extLst>
                    <a:ext uri="{9D8B030D-6E8A-4147-A177-3AD203B41FA5}">
                      <a16:colId xmlns:a16="http://schemas.microsoft.com/office/drawing/2014/main" val="593460190"/>
                    </a:ext>
                  </a:extLst>
                </a:gridCol>
                <a:gridCol w="329184">
                  <a:extLst>
                    <a:ext uri="{9D8B030D-6E8A-4147-A177-3AD203B41FA5}">
                      <a16:colId xmlns:a16="http://schemas.microsoft.com/office/drawing/2014/main" val="2354573710"/>
                    </a:ext>
                  </a:extLst>
                </a:gridCol>
                <a:gridCol w="329184">
                  <a:extLst>
                    <a:ext uri="{9D8B030D-6E8A-4147-A177-3AD203B41FA5}">
                      <a16:colId xmlns:a16="http://schemas.microsoft.com/office/drawing/2014/main" val="3149339985"/>
                    </a:ext>
                  </a:extLst>
                </a:gridCol>
                <a:gridCol w="329184">
                  <a:extLst>
                    <a:ext uri="{9D8B030D-6E8A-4147-A177-3AD203B41FA5}">
                      <a16:colId xmlns:a16="http://schemas.microsoft.com/office/drawing/2014/main" val="2055432927"/>
                    </a:ext>
                  </a:extLst>
                </a:gridCol>
                <a:gridCol w="329184">
                  <a:extLst>
                    <a:ext uri="{9D8B030D-6E8A-4147-A177-3AD203B41FA5}">
                      <a16:colId xmlns:a16="http://schemas.microsoft.com/office/drawing/2014/main" val="241818938"/>
                    </a:ext>
                  </a:extLst>
                </a:gridCol>
                <a:gridCol w="329184">
                  <a:extLst>
                    <a:ext uri="{9D8B030D-6E8A-4147-A177-3AD203B41FA5}">
                      <a16:colId xmlns:a16="http://schemas.microsoft.com/office/drawing/2014/main" val="3268665574"/>
                    </a:ext>
                  </a:extLst>
                </a:gridCol>
                <a:gridCol w="329184">
                  <a:extLst>
                    <a:ext uri="{9D8B030D-6E8A-4147-A177-3AD203B41FA5}">
                      <a16:colId xmlns:a16="http://schemas.microsoft.com/office/drawing/2014/main" val="2550714820"/>
                    </a:ext>
                  </a:extLst>
                </a:gridCol>
                <a:gridCol w="329184">
                  <a:extLst>
                    <a:ext uri="{9D8B030D-6E8A-4147-A177-3AD203B41FA5}">
                      <a16:colId xmlns:a16="http://schemas.microsoft.com/office/drawing/2014/main" val="3269415871"/>
                    </a:ext>
                  </a:extLst>
                </a:gridCol>
                <a:gridCol w="329184">
                  <a:extLst>
                    <a:ext uri="{9D8B030D-6E8A-4147-A177-3AD203B41FA5}">
                      <a16:colId xmlns:a16="http://schemas.microsoft.com/office/drawing/2014/main" val="3351448325"/>
                    </a:ext>
                  </a:extLst>
                </a:gridCol>
                <a:gridCol w="329184">
                  <a:extLst>
                    <a:ext uri="{9D8B030D-6E8A-4147-A177-3AD203B41FA5}">
                      <a16:colId xmlns:a16="http://schemas.microsoft.com/office/drawing/2014/main" val="1142193333"/>
                    </a:ext>
                  </a:extLst>
                </a:gridCol>
                <a:gridCol w="329184">
                  <a:extLst>
                    <a:ext uri="{9D8B030D-6E8A-4147-A177-3AD203B41FA5}">
                      <a16:colId xmlns:a16="http://schemas.microsoft.com/office/drawing/2014/main" val="1756761744"/>
                    </a:ext>
                  </a:extLst>
                </a:gridCol>
                <a:gridCol w="329184">
                  <a:extLst>
                    <a:ext uri="{9D8B030D-6E8A-4147-A177-3AD203B41FA5}">
                      <a16:colId xmlns:a16="http://schemas.microsoft.com/office/drawing/2014/main" val="1970702792"/>
                    </a:ext>
                  </a:extLst>
                </a:gridCol>
                <a:gridCol w="329184">
                  <a:extLst>
                    <a:ext uri="{9D8B030D-6E8A-4147-A177-3AD203B41FA5}">
                      <a16:colId xmlns:a16="http://schemas.microsoft.com/office/drawing/2014/main" val="3753445238"/>
                    </a:ext>
                  </a:extLst>
                </a:gridCol>
                <a:gridCol w="329184">
                  <a:extLst>
                    <a:ext uri="{9D8B030D-6E8A-4147-A177-3AD203B41FA5}">
                      <a16:colId xmlns:a16="http://schemas.microsoft.com/office/drawing/2014/main" val="3234248915"/>
                    </a:ext>
                  </a:extLst>
                </a:gridCol>
                <a:gridCol w="329184">
                  <a:extLst>
                    <a:ext uri="{9D8B030D-6E8A-4147-A177-3AD203B41FA5}">
                      <a16:colId xmlns:a16="http://schemas.microsoft.com/office/drawing/2014/main" val="528365439"/>
                    </a:ext>
                  </a:extLst>
                </a:gridCol>
                <a:gridCol w="329184">
                  <a:extLst>
                    <a:ext uri="{9D8B030D-6E8A-4147-A177-3AD203B41FA5}">
                      <a16:colId xmlns:a16="http://schemas.microsoft.com/office/drawing/2014/main" val="1840072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3901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- 2018-12-11 03:13:06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نجدد العهد والبيعة والولاء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البيعة_الرابعة #نبايع_ملك_الحزم_ومحمد_العزم #ديب_ان_ديب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https://scontent.xx.fbcdn.net/v/t1.0-9/p720x720/47687623_579493105827875_7419017556675002368_n.jpg?_nc_cat=111&amp;_nc_ht=scontent.xx&amp;oh=86332fc0ee4b4a84daf5e76edccd4010&amp;oe=5C968C6D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21258096"/>
                  </a:ext>
                </a:extLst>
              </a:tr>
            </a:tbl>
          </a:graphicData>
        </a:graphic>
      </p:graphicFrame>
      <p:sp>
        <p:nvSpPr>
          <p:cNvPr id="4" name="Text Placeholder 3">
            <a:extLst>
              <a:ext uri="{FF2B5EF4-FFF2-40B4-BE49-F238E27FC236}">
                <a16:creationId xmlns:a16="http://schemas.microsoft.com/office/drawing/2014/main" id="{CEFC41ED-38D9-4377-9303-C6750814722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213601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74A82-BE9F-4726-A319-DDE2B8750831}"/>
              </a:ext>
            </a:extLst>
          </p:cNvPr>
          <p:cNvSpPr>
            <a:spLocks noGrp="1"/>
          </p:cNvSpPr>
          <p:nvPr>
            <p:ph type="title"/>
          </p:nvPr>
        </p:nvSpPr>
        <p:spPr/>
        <p:txBody>
          <a:bodyPr/>
          <a:lstStyle/>
          <a:p>
            <a:r>
              <a:rPr lang="en-US"/>
              <a:t>Facebook Own Posts Table | dipndip - 15 of 19</a:t>
            </a:r>
          </a:p>
        </p:txBody>
      </p:sp>
      <p:graphicFrame>
        <p:nvGraphicFramePr>
          <p:cNvPr id="5" name="Table Placeholder 4">
            <a:extLst>
              <a:ext uri="{FF2B5EF4-FFF2-40B4-BE49-F238E27FC236}">
                <a16:creationId xmlns:a16="http://schemas.microsoft.com/office/drawing/2014/main" id="{520B83A4-5537-4771-91AC-41B34D97915C}"/>
              </a:ext>
            </a:extLst>
          </p:cNvPr>
          <p:cNvGraphicFramePr>
            <a:graphicFrameLocks noGrp="1"/>
          </p:cNvGraphicFramePr>
          <p:nvPr>
            <p:ph type="tbl" sz="quarter" idx="13"/>
            <p:extLst>
              <p:ext uri="{D42A27DB-BD31-4B8C-83A1-F6EECF244321}">
                <p14:modId xmlns:p14="http://schemas.microsoft.com/office/powerpoint/2010/main" val="286148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7846974"/>
                    </a:ext>
                  </a:extLst>
                </a:gridCol>
                <a:gridCol w="905256">
                  <a:extLst>
                    <a:ext uri="{9D8B030D-6E8A-4147-A177-3AD203B41FA5}">
                      <a16:colId xmlns:a16="http://schemas.microsoft.com/office/drawing/2014/main" val="882042467"/>
                    </a:ext>
                  </a:extLst>
                </a:gridCol>
                <a:gridCol w="329184">
                  <a:extLst>
                    <a:ext uri="{9D8B030D-6E8A-4147-A177-3AD203B41FA5}">
                      <a16:colId xmlns:a16="http://schemas.microsoft.com/office/drawing/2014/main" val="2673669082"/>
                    </a:ext>
                  </a:extLst>
                </a:gridCol>
                <a:gridCol w="329184">
                  <a:extLst>
                    <a:ext uri="{9D8B030D-6E8A-4147-A177-3AD203B41FA5}">
                      <a16:colId xmlns:a16="http://schemas.microsoft.com/office/drawing/2014/main" val="3415218762"/>
                    </a:ext>
                  </a:extLst>
                </a:gridCol>
                <a:gridCol w="329184">
                  <a:extLst>
                    <a:ext uri="{9D8B030D-6E8A-4147-A177-3AD203B41FA5}">
                      <a16:colId xmlns:a16="http://schemas.microsoft.com/office/drawing/2014/main" val="2434428592"/>
                    </a:ext>
                  </a:extLst>
                </a:gridCol>
                <a:gridCol w="329184">
                  <a:extLst>
                    <a:ext uri="{9D8B030D-6E8A-4147-A177-3AD203B41FA5}">
                      <a16:colId xmlns:a16="http://schemas.microsoft.com/office/drawing/2014/main" val="3750182155"/>
                    </a:ext>
                  </a:extLst>
                </a:gridCol>
                <a:gridCol w="329184">
                  <a:extLst>
                    <a:ext uri="{9D8B030D-6E8A-4147-A177-3AD203B41FA5}">
                      <a16:colId xmlns:a16="http://schemas.microsoft.com/office/drawing/2014/main" val="230241006"/>
                    </a:ext>
                  </a:extLst>
                </a:gridCol>
                <a:gridCol w="329184">
                  <a:extLst>
                    <a:ext uri="{9D8B030D-6E8A-4147-A177-3AD203B41FA5}">
                      <a16:colId xmlns:a16="http://schemas.microsoft.com/office/drawing/2014/main" val="1389409706"/>
                    </a:ext>
                  </a:extLst>
                </a:gridCol>
                <a:gridCol w="329184">
                  <a:extLst>
                    <a:ext uri="{9D8B030D-6E8A-4147-A177-3AD203B41FA5}">
                      <a16:colId xmlns:a16="http://schemas.microsoft.com/office/drawing/2014/main" val="1289727470"/>
                    </a:ext>
                  </a:extLst>
                </a:gridCol>
                <a:gridCol w="329184">
                  <a:extLst>
                    <a:ext uri="{9D8B030D-6E8A-4147-A177-3AD203B41FA5}">
                      <a16:colId xmlns:a16="http://schemas.microsoft.com/office/drawing/2014/main" val="502429316"/>
                    </a:ext>
                  </a:extLst>
                </a:gridCol>
                <a:gridCol w="329184">
                  <a:extLst>
                    <a:ext uri="{9D8B030D-6E8A-4147-A177-3AD203B41FA5}">
                      <a16:colId xmlns:a16="http://schemas.microsoft.com/office/drawing/2014/main" val="2342989637"/>
                    </a:ext>
                  </a:extLst>
                </a:gridCol>
                <a:gridCol w="329184">
                  <a:extLst>
                    <a:ext uri="{9D8B030D-6E8A-4147-A177-3AD203B41FA5}">
                      <a16:colId xmlns:a16="http://schemas.microsoft.com/office/drawing/2014/main" val="2289578620"/>
                    </a:ext>
                  </a:extLst>
                </a:gridCol>
                <a:gridCol w="329184">
                  <a:extLst>
                    <a:ext uri="{9D8B030D-6E8A-4147-A177-3AD203B41FA5}">
                      <a16:colId xmlns:a16="http://schemas.microsoft.com/office/drawing/2014/main" val="2708698690"/>
                    </a:ext>
                  </a:extLst>
                </a:gridCol>
                <a:gridCol w="329184">
                  <a:extLst>
                    <a:ext uri="{9D8B030D-6E8A-4147-A177-3AD203B41FA5}">
                      <a16:colId xmlns:a16="http://schemas.microsoft.com/office/drawing/2014/main" val="3776834701"/>
                    </a:ext>
                  </a:extLst>
                </a:gridCol>
                <a:gridCol w="329184">
                  <a:extLst>
                    <a:ext uri="{9D8B030D-6E8A-4147-A177-3AD203B41FA5}">
                      <a16:colId xmlns:a16="http://schemas.microsoft.com/office/drawing/2014/main" val="579108233"/>
                    </a:ext>
                  </a:extLst>
                </a:gridCol>
                <a:gridCol w="329184">
                  <a:extLst>
                    <a:ext uri="{9D8B030D-6E8A-4147-A177-3AD203B41FA5}">
                      <a16:colId xmlns:a16="http://schemas.microsoft.com/office/drawing/2014/main" val="3529541107"/>
                    </a:ext>
                  </a:extLst>
                </a:gridCol>
                <a:gridCol w="329184">
                  <a:extLst>
                    <a:ext uri="{9D8B030D-6E8A-4147-A177-3AD203B41FA5}">
                      <a16:colId xmlns:a16="http://schemas.microsoft.com/office/drawing/2014/main" val="1473109634"/>
                    </a:ext>
                  </a:extLst>
                </a:gridCol>
                <a:gridCol w="329184">
                  <a:extLst>
                    <a:ext uri="{9D8B030D-6E8A-4147-A177-3AD203B41FA5}">
                      <a16:colId xmlns:a16="http://schemas.microsoft.com/office/drawing/2014/main" val="2382901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462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- 2018-12-09 01:00:56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استمتعوا بطعم تشوكليت براوني الدافئ والطري مع أي نكهة ايسكريم تحبوها!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Dip into the warm, gooey goodness of our chocolate brownie paired with ice cream of your choice!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https://scontent.xx.fbcdn.net/v/t1.0-9/p720x720/47388886_578218235955362_2811883224328830976_n.jpg?_nc_cat=103&amp;_nc_ht=scontent.xx&amp;oh=5e33b410d20d3bec9a8225a3a6568942&amp;oe=5CCF2F40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1445404"/>
                  </a:ext>
                </a:extLst>
              </a:tr>
            </a:tbl>
          </a:graphicData>
        </a:graphic>
      </p:graphicFrame>
      <p:sp>
        <p:nvSpPr>
          <p:cNvPr id="4" name="Text Placeholder 3">
            <a:extLst>
              <a:ext uri="{FF2B5EF4-FFF2-40B4-BE49-F238E27FC236}">
                <a16:creationId xmlns:a16="http://schemas.microsoft.com/office/drawing/2014/main" id="{4C9AD810-0937-4B2C-AE11-ED4A399A6F2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650207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7D981-0865-43D3-948C-CD10F577D103}"/>
              </a:ext>
            </a:extLst>
          </p:cNvPr>
          <p:cNvSpPr>
            <a:spLocks noGrp="1"/>
          </p:cNvSpPr>
          <p:nvPr>
            <p:ph type="title"/>
          </p:nvPr>
        </p:nvSpPr>
        <p:spPr/>
        <p:txBody>
          <a:bodyPr/>
          <a:lstStyle/>
          <a:p>
            <a:r>
              <a:rPr lang="en-US"/>
              <a:t>Facebook Own Posts Table | dipndip - 16 of 19</a:t>
            </a:r>
          </a:p>
        </p:txBody>
      </p:sp>
      <p:graphicFrame>
        <p:nvGraphicFramePr>
          <p:cNvPr id="5" name="Table Placeholder 4">
            <a:extLst>
              <a:ext uri="{FF2B5EF4-FFF2-40B4-BE49-F238E27FC236}">
                <a16:creationId xmlns:a16="http://schemas.microsoft.com/office/drawing/2014/main" id="{7B969253-BDD3-44D8-9BEF-EDA7E2F29C82}"/>
              </a:ext>
            </a:extLst>
          </p:cNvPr>
          <p:cNvGraphicFramePr>
            <a:graphicFrameLocks noGrp="1"/>
          </p:cNvGraphicFramePr>
          <p:nvPr>
            <p:ph type="tbl" sz="quarter" idx="13"/>
            <p:extLst>
              <p:ext uri="{D42A27DB-BD31-4B8C-83A1-F6EECF244321}">
                <p14:modId xmlns:p14="http://schemas.microsoft.com/office/powerpoint/2010/main" val="2566966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8895938"/>
                    </a:ext>
                  </a:extLst>
                </a:gridCol>
                <a:gridCol w="905256">
                  <a:extLst>
                    <a:ext uri="{9D8B030D-6E8A-4147-A177-3AD203B41FA5}">
                      <a16:colId xmlns:a16="http://schemas.microsoft.com/office/drawing/2014/main" val="3006346645"/>
                    </a:ext>
                  </a:extLst>
                </a:gridCol>
                <a:gridCol w="329184">
                  <a:extLst>
                    <a:ext uri="{9D8B030D-6E8A-4147-A177-3AD203B41FA5}">
                      <a16:colId xmlns:a16="http://schemas.microsoft.com/office/drawing/2014/main" val="457726170"/>
                    </a:ext>
                  </a:extLst>
                </a:gridCol>
                <a:gridCol w="329184">
                  <a:extLst>
                    <a:ext uri="{9D8B030D-6E8A-4147-A177-3AD203B41FA5}">
                      <a16:colId xmlns:a16="http://schemas.microsoft.com/office/drawing/2014/main" val="1556842367"/>
                    </a:ext>
                  </a:extLst>
                </a:gridCol>
                <a:gridCol w="329184">
                  <a:extLst>
                    <a:ext uri="{9D8B030D-6E8A-4147-A177-3AD203B41FA5}">
                      <a16:colId xmlns:a16="http://schemas.microsoft.com/office/drawing/2014/main" val="809835126"/>
                    </a:ext>
                  </a:extLst>
                </a:gridCol>
                <a:gridCol w="329184">
                  <a:extLst>
                    <a:ext uri="{9D8B030D-6E8A-4147-A177-3AD203B41FA5}">
                      <a16:colId xmlns:a16="http://schemas.microsoft.com/office/drawing/2014/main" val="1497164326"/>
                    </a:ext>
                  </a:extLst>
                </a:gridCol>
                <a:gridCol w="329184">
                  <a:extLst>
                    <a:ext uri="{9D8B030D-6E8A-4147-A177-3AD203B41FA5}">
                      <a16:colId xmlns:a16="http://schemas.microsoft.com/office/drawing/2014/main" val="3768110944"/>
                    </a:ext>
                  </a:extLst>
                </a:gridCol>
                <a:gridCol w="329184">
                  <a:extLst>
                    <a:ext uri="{9D8B030D-6E8A-4147-A177-3AD203B41FA5}">
                      <a16:colId xmlns:a16="http://schemas.microsoft.com/office/drawing/2014/main" val="557420253"/>
                    </a:ext>
                  </a:extLst>
                </a:gridCol>
                <a:gridCol w="329184">
                  <a:extLst>
                    <a:ext uri="{9D8B030D-6E8A-4147-A177-3AD203B41FA5}">
                      <a16:colId xmlns:a16="http://schemas.microsoft.com/office/drawing/2014/main" val="2435522884"/>
                    </a:ext>
                  </a:extLst>
                </a:gridCol>
                <a:gridCol w="329184">
                  <a:extLst>
                    <a:ext uri="{9D8B030D-6E8A-4147-A177-3AD203B41FA5}">
                      <a16:colId xmlns:a16="http://schemas.microsoft.com/office/drawing/2014/main" val="592079334"/>
                    </a:ext>
                  </a:extLst>
                </a:gridCol>
                <a:gridCol w="329184">
                  <a:extLst>
                    <a:ext uri="{9D8B030D-6E8A-4147-A177-3AD203B41FA5}">
                      <a16:colId xmlns:a16="http://schemas.microsoft.com/office/drawing/2014/main" val="1532215625"/>
                    </a:ext>
                  </a:extLst>
                </a:gridCol>
                <a:gridCol w="329184">
                  <a:extLst>
                    <a:ext uri="{9D8B030D-6E8A-4147-A177-3AD203B41FA5}">
                      <a16:colId xmlns:a16="http://schemas.microsoft.com/office/drawing/2014/main" val="3333937810"/>
                    </a:ext>
                  </a:extLst>
                </a:gridCol>
                <a:gridCol w="329184">
                  <a:extLst>
                    <a:ext uri="{9D8B030D-6E8A-4147-A177-3AD203B41FA5}">
                      <a16:colId xmlns:a16="http://schemas.microsoft.com/office/drawing/2014/main" val="2252138630"/>
                    </a:ext>
                  </a:extLst>
                </a:gridCol>
                <a:gridCol w="329184">
                  <a:extLst>
                    <a:ext uri="{9D8B030D-6E8A-4147-A177-3AD203B41FA5}">
                      <a16:colId xmlns:a16="http://schemas.microsoft.com/office/drawing/2014/main" val="2806733200"/>
                    </a:ext>
                  </a:extLst>
                </a:gridCol>
                <a:gridCol w="329184">
                  <a:extLst>
                    <a:ext uri="{9D8B030D-6E8A-4147-A177-3AD203B41FA5}">
                      <a16:colId xmlns:a16="http://schemas.microsoft.com/office/drawing/2014/main" val="439640205"/>
                    </a:ext>
                  </a:extLst>
                </a:gridCol>
                <a:gridCol w="329184">
                  <a:extLst>
                    <a:ext uri="{9D8B030D-6E8A-4147-A177-3AD203B41FA5}">
                      <a16:colId xmlns:a16="http://schemas.microsoft.com/office/drawing/2014/main" val="1144664525"/>
                    </a:ext>
                  </a:extLst>
                </a:gridCol>
                <a:gridCol w="329184">
                  <a:extLst>
                    <a:ext uri="{9D8B030D-6E8A-4147-A177-3AD203B41FA5}">
                      <a16:colId xmlns:a16="http://schemas.microsoft.com/office/drawing/2014/main" val="2225575992"/>
                    </a:ext>
                  </a:extLst>
                </a:gridCol>
                <a:gridCol w="329184">
                  <a:extLst>
                    <a:ext uri="{9D8B030D-6E8A-4147-A177-3AD203B41FA5}">
                      <a16:colId xmlns:a16="http://schemas.microsoft.com/office/drawing/2014/main" val="121022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9740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- 2018-12-08 05:18:19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العرض مستمر ونحن بانتظاركم!
اختر اللي تبغاه بين أكثر من 30 نوع حلى ب20 ريال بس  
من الأحد إلى الخميس من الساعة العاشرة صباحًا وحتّى الساعة الخامسة مساءً في كلّ فروع ديب ان ديب
</a:t>
                      </a:r>
                      <a:r>
                        <a:rPr kumimoji="0" lang="en-US" sz="1000" b="0" i="0" u="none" strike="noStrike" kern="1200" cap="none" spc="0" normalizeH="0" baseline="0" noProof="0">
                          <a:ln>
                            <a:noFill/>
                          </a:ln>
                          <a:solidFill>
                            <a:prstClr val="black"/>
                          </a:solidFill>
                          <a:effectLst/>
                          <a:uLnTx/>
                          <a:uFillTx/>
                          <a:latin typeface="+mn-lt"/>
                          <a:ea typeface="+mn-ea"/>
                          <a:cs typeface="+mn-cs"/>
                        </a:rPr>
                        <a:t>The offer is still on
Hurry and choose any of our delicious dipndip desserts, each for 20 SAR only 🤩
This offer will be available from Sunday to Thursday from opening hours till 5 PM, in all our branches
who would you bring with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https://scontent.xx.fbcdn.net/v/t15.13418-10/47433167_951450095061657_4601680978010701824_n.jpg?_nc_cat=111&amp;_nc_ht=scontent.xx&amp;oh=c148b42b153858959416899251f7ad01&amp;oe=5CCCA080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50837126"/>
                  </a:ext>
                </a:extLst>
              </a:tr>
            </a:tbl>
          </a:graphicData>
        </a:graphic>
      </p:graphicFrame>
      <p:sp>
        <p:nvSpPr>
          <p:cNvPr id="4" name="Text Placeholder 3">
            <a:extLst>
              <a:ext uri="{FF2B5EF4-FFF2-40B4-BE49-F238E27FC236}">
                <a16:creationId xmlns:a16="http://schemas.microsoft.com/office/drawing/2014/main" id="{33CADD63-53E4-44E7-BE56-50E52D006B2F}"/>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354102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F792B-46A4-457A-B221-C0E8A39DB150}"/>
              </a:ext>
            </a:extLst>
          </p:cNvPr>
          <p:cNvSpPr>
            <a:spLocks noGrp="1"/>
          </p:cNvSpPr>
          <p:nvPr>
            <p:ph type="title"/>
          </p:nvPr>
        </p:nvSpPr>
        <p:spPr/>
        <p:txBody>
          <a:bodyPr/>
          <a:lstStyle/>
          <a:p>
            <a:r>
              <a:rPr lang="en-US"/>
              <a:t>Facebook Own Posts Table | dipndip - 17 of 19</a:t>
            </a:r>
          </a:p>
        </p:txBody>
      </p:sp>
      <p:graphicFrame>
        <p:nvGraphicFramePr>
          <p:cNvPr id="5" name="Table Placeholder 4">
            <a:extLst>
              <a:ext uri="{FF2B5EF4-FFF2-40B4-BE49-F238E27FC236}">
                <a16:creationId xmlns:a16="http://schemas.microsoft.com/office/drawing/2014/main" id="{47B28E36-2CF8-4489-84FD-819315CE5B3E}"/>
              </a:ext>
            </a:extLst>
          </p:cNvPr>
          <p:cNvGraphicFramePr>
            <a:graphicFrameLocks noGrp="1"/>
          </p:cNvGraphicFramePr>
          <p:nvPr>
            <p:ph type="tbl" sz="quarter" idx="13"/>
            <p:extLst>
              <p:ext uri="{D42A27DB-BD31-4B8C-83A1-F6EECF244321}">
                <p14:modId xmlns:p14="http://schemas.microsoft.com/office/powerpoint/2010/main" val="352314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1935359"/>
                    </a:ext>
                  </a:extLst>
                </a:gridCol>
                <a:gridCol w="905256">
                  <a:extLst>
                    <a:ext uri="{9D8B030D-6E8A-4147-A177-3AD203B41FA5}">
                      <a16:colId xmlns:a16="http://schemas.microsoft.com/office/drawing/2014/main" val="3214294700"/>
                    </a:ext>
                  </a:extLst>
                </a:gridCol>
                <a:gridCol w="329184">
                  <a:extLst>
                    <a:ext uri="{9D8B030D-6E8A-4147-A177-3AD203B41FA5}">
                      <a16:colId xmlns:a16="http://schemas.microsoft.com/office/drawing/2014/main" val="1457960674"/>
                    </a:ext>
                  </a:extLst>
                </a:gridCol>
                <a:gridCol w="329184">
                  <a:extLst>
                    <a:ext uri="{9D8B030D-6E8A-4147-A177-3AD203B41FA5}">
                      <a16:colId xmlns:a16="http://schemas.microsoft.com/office/drawing/2014/main" val="2457530574"/>
                    </a:ext>
                  </a:extLst>
                </a:gridCol>
                <a:gridCol w="329184">
                  <a:extLst>
                    <a:ext uri="{9D8B030D-6E8A-4147-A177-3AD203B41FA5}">
                      <a16:colId xmlns:a16="http://schemas.microsoft.com/office/drawing/2014/main" val="3363946280"/>
                    </a:ext>
                  </a:extLst>
                </a:gridCol>
                <a:gridCol w="329184">
                  <a:extLst>
                    <a:ext uri="{9D8B030D-6E8A-4147-A177-3AD203B41FA5}">
                      <a16:colId xmlns:a16="http://schemas.microsoft.com/office/drawing/2014/main" val="1787578803"/>
                    </a:ext>
                  </a:extLst>
                </a:gridCol>
                <a:gridCol w="329184">
                  <a:extLst>
                    <a:ext uri="{9D8B030D-6E8A-4147-A177-3AD203B41FA5}">
                      <a16:colId xmlns:a16="http://schemas.microsoft.com/office/drawing/2014/main" val="4049919466"/>
                    </a:ext>
                  </a:extLst>
                </a:gridCol>
                <a:gridCol w="329184">
                  <a:extLst>
                    <a:ext uri="{9D8B030D-6E8A-4147-A177-3AD203B41FA5}">
                      <a16:colId xmlns:a16="http://schemas.microsoft.com/office/drawing/2014/main" val="994916729"/>
                    </a:ext>
                  </a:extLst>
                </a:gridCol>
                <a:gridCol w="329184">
                  <a:extLst>
                    <a:ext uri="{9D8B030D-6E8A-4147-A177-3AD203B41FA5}">
                      <a16:colId xmlns:a16="http://schemas.microsoft.com/office/drawing/2014/main" val="2671376676"/>
                    </a:ext>
                  </a:extLst>
                </a:gridCol>
                <a:gridCol w="329184">
                  <a:extLst>
                    <a:ext uri="{9D8B030D-6E8A-4147-A177-3AD203B41FA5}">
                      <a16:colId xmlns:a16="http://schemas.microsoft.com/office/drawing/2014/main" val="3446136515"/>
                    </a:ext>
                  </a:extLst>
                </a:gridCol>
                <a:gridCol w="329184">
                  <a:extLst>
                    <a:ext uri="{9D8B030D-6E8A-4147-A177-3AD203B41FA5}">
                      <a16:colId xmlns:a16="http://schemas.microsoft.com/office/drawing/2014/main" val="2993233305"/>
                    </a:ext>
                  </a:extLst>
                </a:gridCol>
                <a:gridCol w="329184">
                  <a:extLst>
                    <a:ext uri="{9D8B030D-6E8A-4147-A177-3AD203B41FA5}">
                      <a16:colId xmlns:a16="http://schemas.microsoft.com/office/drawing/2014/main" val="1167957434"/>
                    </a:ext>
                  </a:extLst>
                </a:gridCol>
                <a:gridCol w="329184">
                  <a:extLst>
                    <a:ext uri="{9D8B030D-6E8A-4147-A177-3AD203B41FA5}">
                      <a16:colId xmlns:a16="http://schemas.microsoft.com/office/drawing/2014/main" val="3871097009"/>
                    </a:ext>
                  </a:extLst>
                </a:gridCol>
                <a:gridCol w="329184">
                  <a:extLst>
                    <a:ext uri="{9D8B030D-6E8A-4147-A177-3AD203B41FA5}">
                      <a16:colId xmlns:a16="http://schemas.microsoft.com/office/drawing/2014/main" val="2224309990"/>
                    </a:ext>
                  </a:extLst>
                </a:gridCol>
                <a:gridCol w="329184">
                  <a:extLst>
                    <a:ext uri="{9D8B030D-6E8A-4147-A177-3AD203B41FA5}">
                      <a16:colId xmlns:a16="http://schemas.microsoft.com/office/drawing/2014/main" val="2311250693"/>
                    </a:ext>
                  </a:extLst>
                </a:gridCol>
                <a:gridCol w="329184">
                  <a:extLst>
                    <a:ext uri="{9D8B030D-6E8A-4147-A177-3AD203B41FA5}">
                      <a16:colId xmlns:a16="http://schemas.microsoft.com/office/drawing/2014/main" val="1686176693"/>
                    </a:ext>
                  </a:extLst>
                </a:gridCol>
                <a:gridCol w="329184">
                  <a:extLst>
                    <a:ext uri="{9D8B030D-6E8A-4147-A177-3AD203B41FA5}">
                      <a16:colId xmlns:a16="http://schemas.microsoft.com/office/drawing/2014/main" val="3811860608"/>
                    </a:ext>
                  </a:extLst>
                </a:gridCol>
                <a:gridCol w="329184">
                  <a:extLst>
                    <a:ext uri="{9D8B030D-6E8A-4147-A177-3AD203B41FA5}">
                      <a16:colId xmlns:a16="http://schemas.microsoft.com/office/drawing/2014/main" val="102731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2075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- 2018-12-07 05:00:29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زوروا أي فرع لديب ان ديب بين الساعة 10 صباحاّ حتى الساعة 5 مساءً  - من الأحد إلى الخميس - واطلبوا أي حلى بـ 20 ريال بس! *لفترة محدودة
#ديب_ان_ديب #يجعلنا_نبتسم
#عيد_ديب_الخامس
</a:t>
                      </a:r>
                      <a:r>
                        <a:rPr kumimoji="0" lang="en-US" sz="1000" b="0" i="0" u="none" strike="noStrike" kern="1200" cap="none" spc="0" normalizeH="0" baseline="0" noProof="0">
                          <a:ln>
                            <a:noFill/>
                          </a:ln>
                          <a:solidFill>
                            <a:prstClr val="black"/>
                          </a:solidFill>
                          <a:effectLst/>
                          <a:uLnTx/>
                          <a:uFillTx/>
                          <a:latin typeface="+mn-lt"/>
                          <a:ea typeface="+mn-ea"/>
                          <a:cs typeface="+mn-cs"/>
                        </a:rPr>
                        <a:t>Head over to dipndip between 10am and 5pm - from Sunday to Thursday - and get any dipndip dessert for SR20 only! #BeatTheClock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477819635"/>
                  </a:ext>
                </a:extLst>
              </a:tr>
            </a:tbl>
          </a:graphicData>
        </a:graphic>
      </p:graphicFrame>
      <p:sp>
        <p:nvSpPr>
          <p:cNvPr id="4" name="Text Placeholder 3">
            <a:extLst>
              <a:ext uri="{FF2B5EF4-FFF2-40B4-BE49-F238E27FC236}">
                <a16:creationId xmlns:a16="http://schemas.microsoft.com/office/drawing/2014/main" id="{E0DDF32D-D285-4B5A-B9F0-505F9095A91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502473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311CB-6C83-40F5-9E75-625284961B62}"/>
              </a:ext>
            </a:extLst>
          </p:cNvPr>
          <p:cNvSpPr>
            <a:spLocks noGrp="1"/>
          </p:cNvSpPr>
          <p:nvPr>
            <p:ph type="title"/>
          </p:nvPr>
        </p:nvSpPr>
        <p:spPr/>
        <p:txBody>
          <a:bodyPr/>
          <a:lstStyle/>
          <a:p>
            <a:r>
              <a:rPr lang="en-US"/>
              <a:t>Facebook Own Posts Table | dipndip - 18 of 19</a:t>
            </a:r>
          </a:p>
        </p:txBody>
      </p:sp>
      <p:graphicFrame>
        <p:nvGraphicFramePr>
          <p:cNvPr id="5" name="Table Placeholder 4">
            <a:extLst>
              <a:ext uri="{FF2B5EF4-FFF2-40B4-BE49-F238E27FC236}">
                <a16:creationId xmlns:a16="http://schemas.microsoft.com/office/drawing/2014/main" id="{090BE929-0AD4-417B-A9C4-31E90504E8B9}"/>
              </a:ext>
            </a:extLst>
          </p:cNvPr>
          <p:cNvGraphicFramePr>
            <a:graphicFrameLocks noGrp="1"/>
          </p:cNvGraphicFramePr>
          <p:nvPr>
            <p:ph type="tbl" sz="quarter" idx="13"/>
            <p:extLst>
              <p:ext uri="{D42A27DB-BD31-4B8C-83A1-F6EECF244321}">
                <p14:modId xmlns:p14="http://schemas.microsoft.com/office/powerpoint/2010/main" val="342369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4605330"/>
                    </a:ext>
                  </a:extLst>
                </a:gridCol>
                <a:gridCol w="905256">
                  <a:extLst>
                    <a:ext uri="{9D8B030D-6E8A-4147-A177-3AD203B41FA5}">
                      <a16:colId xmlns:a16="http://schemas.microsoft.com/office/drawing/2014/main" val="3117010240"/>
                    </a:ext>
                  </a:extLst>
                </a:gridCol>
                <a:gridCol w="329184">
                  <a:extLst>
                    <a:ext uri="{9D8B030D-6E8A-4147-A177-3AD203B41FA5}">
                      <a16:colId xmlns:a16="http://schemas.microsoft.com/office/drawing/2014/main" val="830712653"/>
                    </a:ext>
                  </a:extLst>
                </a:gridCol>
                <a:gridCol w="329184">
                  <a:extLst>
                    <a:ext uri="{9D8B030D-6E8A-4147-A177-3AD203B41FA5}">
                      <a16:colId xmlns:a16="http://schemas.microsoft.com/office/drawing/2014/main" val="1485095750"/>
                    </a:ext>
                  </a:extLst>
                </a:gridCol>
                <a:gridCol w="329184">
                  <a:extLst>
                    <a:ext uri="{9D8B030D-6E8A-4147-A177-3AD203B41FA5}">
                      <a16:colId xmlns:a16="http://schemas.microsoft.com/office/drawing/2014/main" val="116186158"/>
                    </a:ext>
                  </a:extLst>
                </a:gridCol>
                <a:gridCol w="329184">
                  <a:extLst>
                    <a:ext uri="{9D8B030D-6E8A-4147-A177-3AD203B41FA5}">
                      <a16:colId xmlns:a16="http://schemas.microsoft.com/office/drawing/2014/main" val="2856522762"/>
                    </a:ext>
                  </a:extLst>
                </a:gridCol>
                <a:gridCol w="329184">
                  <a:extLst>
                    <a:ext uri="{9D8B030D-6E8A-4147-A177-3AD203B41FA5}">
                      <a16:colId xmlns:a16="http://schemas.microsoft.com/office/drawing/2014/main" val="395693252"/>
                    </a:ext>
                  </a:extLst>
                </a:gridCol>
                <a:gridCol w="329184">
                  <a:extLst>
                    <a:ext uri="{9D8B030D-6E8A-4147-A177-3AD203B41FA5}">
                      <a16:colId xmlns:a16="http://schemas.microsoft.com/office/drawing/2014/main" val="3123784292"/>
                    </a:ext>
                  </a:extLst>
                </a:gridCol>
                <a:gridCol w="329184">
                  <a:extLst>
                    <a:ext uri="{9D8B030D-6E8A-4147-A177-3AD203B41FA5}">
                      <a16:colId xmlns:a16="http://schemas.microsoft.com/office/drawing/2014/main" val="3529542740"/>
                    </a:ext>
                  </a:extLst>
                </a:gridCol>
                <a:gridCol w="329184">
                  <a:extLst>
                    <a:ext uri="{9D8B030D-6E8A-4147-A177-3AD203B41FA5}">
                      <a16:colId xmlns:a16="http://schemas.microsoft.com/office/drawing/2014/main" val="3648150686"/>
                    </a:ext>
                  </a:extLst>
                </a:gridCol>
                <a:gridCol w="329184">
                  <a:extLst>
                    <a:ext uri="{9D8B030D-6E8A-4147-A177-3AD203B41FA5}">
                      <a16:colId xmlns:a16="http://schemas.microsoft.com/office/drawing/2014/main" val="3713992878"/>
                    </a:ext>
                  </a:extLst>
                </a:gridCol>
                <a:gridCol w="329184">
                  <a:extLst>
                    <a:ext uri="{9D8B030D-6E8A-4147-A177-3AD203B41FA5}">
                      <a16:colId xmlns:a16="http://schemas.microsoft.com/office/drawing/2014/main" val="1711274371"/>
                    </a:ext>
                  </a:extLst>
                </a:gridCol>
                <a:gridCol w="329184">
                  <a:extLst>
                    <a:ext uri="{9D8B030D-6E8A-4147-A177-3AD203B41FA5}">
                      <a16:colId xmlns:a16="http://schemas.microsoft.com/office/drawing/2014/main" val="2211470471"/>
                    </a:ext>
                  </a:extLst>
                </a:gridCol>
                <a:gridCol w="329184">
                  <a:extLst>
                    <a:ext uri="{9D8B030D-6E8A-4147-A177-3AD203B41FA5}">
                      <a16:colId xmlns:a16="http://schemas.microsoft.com/office/drawing/2014/main" val="2121545293"/>
                    </a:ext>
                  </a:extLst>
                </a:gridCol>
                <a:gridCol w="329184">
                  <a:extLst>
                    <a:ext uri="{9D8B030D-6E8A-4147-A177-3AD203B41FA5}">
                      <a16:colId xmlns:a16="http://schemas.microsoft.com/office/drawing/2014/main" val="1547790313"/>
                    </a:ext>
                  </a:extLst>
                </a:gridCol>
                <a:gridCol w="329184">
                  <a:extLst>
                    <a:ext uri="{9D8B030D-6E8A-4147-A177-3AD203B41FA5}">
                      <a16:colId xmlns:a16="http://schemas.microsoft.com/office/drawing/2014/main" val="3418947346"/>
                    </a:ext>
                  </a:extLst>
                </a:gridCol>
                <a:gridCol w="329184">
                  <a:extLst>
                    <a:ext uri="{9D8B030D-6E8A-4147-A177-3AD203B41FA5}">
                      <a16:colId xmlns:a16="http://schemas.microsoft.com/office/drawing/2014/main" val="248700974"/>
                    </a:ext>
                  </a:extLst>
                </a:gridCol>
                <a:gridCol w="329184">
                  <a:extLst>
                    <a:ext uri="{9D8B030D-6E8A-4147-A177-3AD203B41FA5}">
                      <a16:colId xmlns:a16="http://schemas.microsoft.com/office/drawing/2014/main" val="4216727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425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- 2018-12-06 05:06:10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جربوا كريب البراونيز المغطى بطبقة شوكولاتة سائلة تذوب في فمك - نضمنلك انه أنسب اختيار لجرعة الشوكولاتة اللي تحتاجها في الويك اند!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Our brownie crepe is layered with warm chocolate that melts in your mouth - perfect for your weekend chocolate overdose! 😍 #dipndip #makesmesmile #browniecrepe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https://scontent.xx.fbcdn.net/v/t1.0-9/p720x720/47684020_576660046111181_8278394565044469760_o.jpg?_nc_cat=105&amp;_nc_ht=scontent.xx&amp;oh=128f6d848c690ec6ff63829e715196f9&amp;oe=5C969AB7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18247447"/>
                  </a:ext>
                </a:extLst>
              </a:tr>
            </a:tbl>
          </a:graphicData>
        </a:graphic>
      </p:graphicFrame>
      <p:sp>
        <p:nvSpPr>
          <p:cNvPr id="4" name="Text Placeholder 3">
            <a:extLst>
              <a:ext uri="{FF2B5EF4-FFF2-40B4-BE49-F238E27FC236}">
                <a16:creationId xmlns:a16="http://schemas.microsoft.com/office/drawing/2014/main" id="{BA9CB52C-A02A-432B-88E3-257E3384530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9194053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AC339-0194-4676-8E85-FFE93F855379}"/>
              </a:ext>
            </a:extLst>
          </p:cNvPr>
          <p:cNvSpPr>
            <a:spLocks noGrp="1"/>
          </p:cNvSpPr>
          <p:nvPr>
            <p:ph type="title"/>
          </p:nvPr>
        </p:nvSpPr>
        <p:spPr/>
        <p:txBody>
          <a:bodyPr/>
          <a:lstStyle/>
          <a:p>
            <a:r>
              <a:rPr lang="en-US"/>
              <a:t>Facebook Own Posts Table | dipndip - 19 of 19</a:t>
            </a:r>
          </a:p>
        </p:txBody>
      </p:sp>
      <p:graphicFrame>
        <p:nvGraphicFramePr>
          <p:cNvPr id="5" name="Table Placeholder 4">
            <a:extLst>
              <a:ext uri="{FF2B5EF4-FFF2-40B4-BE49-F238E27FC236}">
                <a16:creationId xmlns:a16="http://schemas.microsoft.com/office/drawing/2014/main" id="{0B3E836A-B160-46DF-82B3-C56E9AAC7CE8}"/>
              </a:ext>
            </a:extLst>
          </p:cNvPr>
          <p:cNvGraphicFramePr>
            <a:graphicFrameLocks noGrp="1"/>
          </p:cNvGraphicFramePr>
          <p:nvPr>
            <p:ph type="tbl" sz="quarter" idx="13"/>
            <p:extLst>
              <p:ext uri="{D42A27DB-BD31-4B8C-83A1-F6EECF244321}">
                <p14:modId xmlns:p14="http://schemas.microsoft.com/office/powerpoint/2010/main" val="389507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4472297"/>
                    </a:ext>
                  </a:extLst>
                </a:gridCol>
                <a:gridCol w="905256">
                  <a:extLst>
                    <a:ext uri="{9D8B030D-6E8A-4147-A177-3AD203B41FA5}">
                      <a16:colId xmlns:a16="http://schemas.microsoft.com/office/drawing/2014/main" val="2759438954"/>
                    </a:ext>
                  </a:extLst>
                </a:gridCol>
                <a:gridCol w="329184">
                  <a:extLst>
                    <a:ext uri="{9D8B030D-6E8A-4147-A177-3AD203B41FA5}">
                      <a16:colId xmlns:a16="http://schemas.microsoft.com/office/drawing/2014/main" val="2137095637"/>
                    </a:ext>
                  </a:extLst>
                </a:gridCol>
                <a:gridCol w="329184">
                  <a:extLst>
                    <a:ext uri="{9D8B030D-6E8A-4147-A177-3AD203B41FA5}">
                      <a16:colId xmlns:a16="http://schemas.microsoft.com/office/drawing/2014/main" val="2883742941"/>
                    </a:ext>
                  </a:extLst>
                </a:gridCol>
                <a:gridCol w="329184">
                  <a:extLst>
                    <a:ext uri="{9D8B030D-6E8A-4147-A177-3AD203B41FA5}">
                      <a16:colId xmlns:a16="http://schemas.microsoft.com/office/drawing/2014/main" val="1356000777"/>
                    </a:ext>
                  </a:extLst>
                </a:gridCol>
                <a:gridCol w="329184">
                  <a:extLst>
                    <a:ext uri="{9D8B030D-6E8A-4147-A177-3AD203B41FA5}">
                      <a16:colId xmlns:a16="http://schemas.microsoft.com/office/drawing/2014/main" val="3155499878"/>
                    </a:ext>
                  </a:extLst>
                </a:gridCol>
                <a:gridCol w="329184">
                  <a:extLst>
                    <a:ext uri="{9D8B030D-6E8A-4147-A177-3AD203B41FA5}">
                      <a16:colId xmlns:a16="http://schemas.microsoft.com/office/drawing/2014/main" val="960153399"/>
                    </a:ext>
                  </a:extLst>
                </a:gridCol>
                <a:gridCol w="329184">
                  <a:extLst>
                    <a:ext uri="{9D8B030D-6E8A-4147-A177-3AD203B41FA5}">
                      <a16:colId xmlns:a16="http://schemas.microsoft.com/office/drawing/2014/main" val="2353008188"/>
                    </a:ext>
                  </a:extLst>
                </a:gridCol>
                <a:gridCol w="329184">
                  <a:extLst>
                    <a:ext uri="{9D8B030D-6E8A-4147-A177-3AD203B41FA5}">
                      <a16:colId xmlns:a16="http://schemas.microsoft.com/office/drawing/2014/main" val="3356551728"/>
                    </a:ext>
                  </a:extLst>
                </a:gridCol>
                <a:gridCol w="329184">
                  <a:extLst>
                    <a:ext uri="{9D8B030D-6E8A-4147-A177-3AD203B41FA5}">
                      <a16:colId xmlns:a16="http://schemas.microsoft.com/office/drawing/2014/main" val="3115116926"/>
                    </a:ext>
                  </a:extLst>
                </a:gridCol>
                <a:gridCol w="329184">
                  <a:extLst>
                    <a:ext uri="{9D8B030D-6E8A-4147-A177-3AD203B41FA5}">
                      <a16:colId xmlns:a16="http://schemas.microsoft.com/office/drawing/2014/main" val="1619418983"/>
                    </a:ext>
                  </a:extLst>
                </a:gridCol>
                <a:gridCol w="329184">
                  <a:extLst>
                    <a:ext uri="{9D8B030D-6E8A-4147-A177-3AD203B41FA5}">
                      <a16:colId xmlns:a16="http://schemas.microsoft.com/office/drawing/2014/main" val="1049923993"/>
                    </a:ext>
                  </a:extLst>
                </a:gridCol>
                <a:gridCol w="329184">
                  <a:extLst>
                    <a:ext uri="{9D8B030D-6E8A-4147-A177-3AD203B41FA5}">
                      <a16:colId xmlns:a16="http://schemas.microsoft.com/office/drawing/2014/main" val="1406483571"/>
                    </a:ext>
                  </a:extLst>
                </a:gridCol>
                <a:gridCol w="329184">
                  <a:extLst>
                    <a:ext uri="{9D8B030D-6E8A-4147-A177-3AD203B41FA5}">
                      <a16:colId xmlns:a16="http://schemas.microsoft.com/office/drawing/2014/main" val="4084461047"/>
                    </a:ext>
                  </a:extLst>
                </a:gridCol>
                <a:gridCol w="329184">
                  <a:extLst>
                    <a:ext uri="{9D8B030D-6E8A-4147-A177-3AD203B41FA5}">
                      <a16:colId xmlns:a16="http://schemas.microsoft.com/office/drawing/2014/main" val="262110436"/>
                    </a:ext>
                  </a:extLst>
                </a:gridCol>
                <a:gridCol w="329184">
                  <a:extLst>
                    <a:ext uri="{9D8B030D-6E8A-4147-A177-3AD203B41FA5}">
                      <a16:colId xmlns:a16="http://schemas.microsoft.com/office/drawing/2014/main" val="106659381"/>
                    </a:ext>
                  </a:extLst>
                </a:gridCol>
                <a:gridCol w="329184">
                  <a:extLst>
                    <a:ext uri="{9D8B030D-6E8A-4147-A177-3AD203B41FA5}">
                      <a16:colId xmlns:a16="http://schemas.microsoft.com/office/drawing/2014/main" val="3935959295"/>
                    </a:ext>
                  </a:extLst>
                </a:gridCol>
                <a:gridCol w="329184">
                  <a:extLst>
                    <a:ext uri="{9D8B030D-6E8A-4147-A177-3AD203B41FA5}">
                      <a16:colId xmlns:a16="http://schemas.microsoft.com/office/drawing/2014/main" val="873941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3909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- 2018-12-01 04:17:06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https://scontent.xx.fbcdn.net/v/t1.0-9/s720x720/47367133_573958076381378_3887280972969803776_o.jpg?_nc_cat=103&amp;_nc_ht=scontent.xx&amp;oh=f623092a674824d523205df05e85fdc7&amp;oe=5CD94335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45743813"/>
                  </a:ext>
                </a:extLst>
              </a:tr>
            </a:tbl>
          </a:graphicData>
        </a:graphic>
      </p:graphicFrame>
      <p:sp>
        <p:nvSpPr>
          <p:cNvPr id="4" name="Text Placeholder 3">
            <a:extLst>
              <a:ext uri="{FF2B5EF4-FFF2-40B4-BE49-F238E27FC236}">
                <a16:creationId xmlns:a16="http://schemas.microsoft.com/office/drawing/2014/main" id="{7CDF8FDC-30F2-46B1-A04F-A8131CCC19D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152895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D902-3033-4349-8F85-893BB5FF8803}"/>
              </a:ext>
            </a:extLst>
          </p:cNvPr>
          <p:cNvSpPr>
            <a:spLocks noGrp="1"/>
          </p:cNvSpPr>
          <p:nvPr>
            <p:ph type="title"/>
          </p:nvPr>
        </p:nvSpPr>
        <p:spPr/>
        <p:txBody>
          <a:bodyPr/>
          <a:lstStyle/>
          <a:p>
            <a:r>
              <a:rPr lang="en-US"/>
              <a:t>Facebook Interactions Distribution | dipndip</a:t>
            </a:r>
          </a:p>
        </p:txBody>
      </p:sp>
      <p:graphicFrame>
        <p:nvGraphicFramePr>
          <p:cNvPr id="6" name="Chart Placeholder 5">
            <a:extLst>
              <a:ext uri="{FF2B5EF4-FFF2-40B4-BE49-F238E27FC236}">
                <a16:creationId xmlns:a16="http://schemas.microsoft.com/office/drawing/2014/main" id="{A0149D9F-564D-496D-BCA2-9439485794CE}"/>
              </a:ext>
            </a:extLst>
          </p:cNvPr>
          <p:cNvGraphicFramePr>
            <a:graphicFrameLocks noGrp="1"/>
          </p:cNvGraphicFramePr>
          <p:nvPr>
            <p:ph type="chart" sz="quarter" idx="13"/>
            <p:extLst>
              <p:ext uri="{D42A27DB-BD31-4B8C-83A1-F6EECF244321}">
                <p14:modId xmlns:p14="http://schemas.microsoft.com/office/powerpoint/2010/main" val="3723022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6D876-3497-4B73-A139-8DCCA087C089}"/>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F70A7F0B-020A-4ED2-9F89-3CAA5CE69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0268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8E049-D31F-49AE-83D6-515B04E6CE9A}"/>
              </a:ext>
            </a:extLst>
          </p:cNvPr>
          <p:cNvSpPr>
            <a:spLocks noGrp="1"/>
          </p:cNvSpPr>
          <p:nvPr>
            <p:ph type="title"/>
          </p:nvPr>
        </p:nvSpPr>
        <p:spPr/>
        <p:txBody>
          <a:bodyPr/>
          <a:lstStyle/>
          <a:p>
            <a:r>
              <a:rPr lang="en-US"/>
              <a:t>Facebook Reactions Distribution | dipndip</a:t>
            </a:r>
          </a:p>
        </p:txBody>
      </p:sp>
      <p:graphicFrame>
        <p:nvGraphicFramePr>
          <p:cNvPr id="6" name="Chart Placeholder 5">
            <a:extLst>
              <a:ext uri="{FF2B5EF4-FFF2-40B4-BE49-F238E27FC236}">
                <a16:creationId xmlns:a16="http://schemas.microsoft.com/office/drawing/2014/main" id="{7A3942E8-E7E2-4517-9308-A3E1F51A64A6}"/>
              </a:ext>
            </a:extLst>
          </p:cNvPr>
          <p:cNvGraphicFramePr>
            <a:graphicFrameLocks noGrp="1"/>
          </p:cNvGraphicFramePr>
          <p:nvPr>
            <p:ph type="chart" sz="quarter" idx="13"/>
            <p:extLst>
              <p:ext uri="{D42A27DB-BD31-4B8C-83A1-F6EECF244321}">
                <p14:modId xmlns:p14="http://schemas.microsoft.com/office/powerpoint/2010/main" val="494610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9B9D25-2546-494C-8C11-74542F4D2C0F}"/>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993AB5AA-C042-47EF-948D-3ABF1034A0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187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0A59-51ED-46CE-9359-E6BAB3AEACBE}"/>
              </a:ext>
            </a:extLst>
          </p:cNvPr>
          <p:cNvSpPr>
            <a:spLocks noGrp="1"/>
          </p:cNvSpPr>
          <p:nvPr>
            <p:ph type="title"/>
          </p:nvPr>
        </p:nvSpPr>
        <p:spPr/>
        <p:txBody>
          <a:bodyPr/>
          <a:lstStyle/>
          <a:p>
            <a:r>
              <a:rPr lang="en-US"/>
              <a:t>Facebook Hashtag Detection | dipndip</a:t>
            </a:r>
          </a:p>
        </p:txBody>
      </p:sp>
      <p:graphicFrame>
        <p:nvGraphicFramePr>
          <p:cNvPr id="5" name="Table Placeholder 4">
            <a:extLst>
              <a:ext uri="{FF2B5EF4-FFF2-40B4-BE49-F238E27FC236}">
                <a16:creationId xmlns:a16="http://schemas.microsoft.com/office/drawing/2014/main" id="{9F86C109-1ED0-4522-84FC-EC0F47D83613}"/>
              </a:ext>
            </a:extLst>
          </p:cNvPr>
          <p:cNvGraphicFramePr>
            <a:graphicFrameLocks noGrp="1"/>
          </p:cNvGraphicFramePr>
          <p:nvPr>
            <p:ph type="tbl" sz="quarter" idx="13"/>
            <p:extLst>
              <p:ext uri="{D42A27DB-BD31-4B8C-83A1-F6EECF244321}">
                <p14:modId xmlns:p14="http://schemas.microsoft.com/office/powerpoint/2010/main" val="326954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3352273"/>
                    </a:ext>
                  </a:extLst>
                </a:gridCol>
                <a:gridCol w="1234440">
                  <a:extLst>
                    <a:ext uri="{9D8B030D-6E8A-4147-A177-3AD203B41FA5}">
                      <a16:colId xmlns:a16="http://schemas.microsoft.com/office/drawing/2014/main" val="3460847237"/>
                    </a:ext>
                  </a:extLst>
                </a:gridCol>
                <a:gridCol w="1234440">
                  <a:extLst>
                    <a:ext uri="{9D8B030D-6E8A-4147-A177-3AD203B41FA5}">
                      <a16:colId xmlns:a16="http://schemas.microsoft.com/office/drawing/2014/main" val="1559697552"/>
                    </a:ext>
                  </a:extLst>
                </a:gridCol>
                <a:gridCol w="1234440">
                  <a:extLst>
                    <a:ext uri="{9D8B030D-6E8A-4147-A177-3AD203B41FA5}">
                      <a16:colId xmlns:a16="http://schemas.microsoft.com/office/drawing/2014/main" val="1812288085"/>
                    </a:ext>
                  </a:extLst>
                </a:gridCol>
                <a:gridCol w="1234440">
                  <a:extLst>
                    <a:ext uri="{9D8B030D-6E8A-4147-A177-3AD203B41FA5}">
                      <a16:colId xmlns:a16="http://schemas.microsoft.com/office/drawing/2014/main" val="226817382"/>
                    </a:ext>
                  </a:extLst>
                </a:gridCol>
                <a:gridCol w="1234440">
                  <a:extLst>
                    <a:ext uri="{9D8B030D-6E8A-4147-A177-3AD203B41FA5}">
                      <a16:colId xmlns:a16="http://schemas.microsoft.com/office/drawing/2014/main" val="135436436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Reactions per Post</a:t>
                      </a:r>
                    </a:p>
                  </a:txBody>
                  <a:tcPr/>
                </a:tc>
                <a:tc>
                  <a:txBody>
                    <a:bodyPr/>
                    <a:lstStyle/>
                    <a:p>
                      <a:r>
                        <a:rPr lang="en-US" sz="1000"/>
                        <a:t>Comments per Post</a:t>
                      </a:r>
                    </a:p>
                  </a:txBody>
                  <a:tcPr/>
                </a:tc>
                <a:tc>
                  <a:txBody>
                    <a:bodyPr/>
                    <a:lstStyle/>
                    <a:p>
                      <a:r>
                        <a:rPr lang="en-US" sz="1000"/>
                        <a:t>Shares per Post</a:t>
                      </a:r>
                    </a:p>
                  </a:txBody>
                  <a:tcPr/>
                </a:tc>
                <a:tc>
                  <a:txBody>
                    <a:bodyPr/>
                    <a:lstStyle/>
                    <a:p>
                      <a:r>
                        <a:rPr lang="en-US" sz="1000"/>
                        <a:t>Total Interactions per Post</a:t>
                      </a:r>
                    </a:p>
                  </a:txBody>
                  <a:tcPr/>
                </a:tc>
                <a:extLst>
                  <a:ext uri="{0D108BD9-81ED-4DB2-BD59-A6C34878D82A}">
                    <a16:rowId xmlns:a16="http://schemas.microsoft.com/office/drawing/2014/main" val="787441791"/>
                  </a:ext>
                </a:extLst>
              </a:tr>
              <a:tr h="370840">
                <a:tc>
                  <a:txBody>
                    <a:bodyPr/>
                    <a:lstStyle/>
                    <a:p>
                      <a:r>
                        <a:rPr lang="ar-AE" sz="1000"/>
                        <a:t>#ديب_ان_ديب</a:t>
                      </a:r>
                      <a:endParaRPr lang="en-US" sz="1000"/>
                    </a:p>
                  </a:txBody>
                  <a:tcPr/>
                </a:tc>
                <a:tc>
                  <a:txBody>
                    <a:bodyPr/>
                    <a:lstStyle/>
                    <a:p>
                      <a:r>
                        <a:rPr lang="en-US" sz="1000"/>
                        <a:t>14</a:t>
                      </a:r>
                    </a:p>
                  </a:txBody>
                  <a:tcPr/>
                </a:tc>
                <a:tc>
                  <a:txBody>
                    <a:bodyPr/>
                    <a:lstStyle/>
                    <a:p>
                      <a:r>
                        <a:rPr lang="en-US" sz="1000"/>
                        <a:t>10.642857142857</a:t>
                      </a:r>
                    </a:p>
                  </a:txBody>
                  <a:tcPr/>
                </a:tc>
                <a:tc>
                  <a:txBody>
                    <a:bodyPr/>
                    <a:lstStyle/>
                    <a:p>
                      <a:r>
                        <a:rPr lang="en-US" sz="1000"/>
                        <a:t>15</a:t>
                      </a:r>
                    </a:p>
                  </a:txBody>
                  <a:tcPr/>
                </a:tc>
                <a:tc>
                  <a:txBody>
                    <a:bodyPr/>
                    <a:lstStyle/>
                    <a:p>
                      <a:r>
                        <a:rPr lang="en-US" sz="1000"/>
                        <a:t>0.14285714285714</a:t>
                      </a:r>
                    </a:p>
                  </a:txBody>
                  <a:tcPr/>
                </a:tc>
                <a:tc>
                  <a:txBody>
                    <a:bodyPr/>
                    <a:lstStyle/>
                    <a:p>
                      <a:r>
                        <a:rPr lang="en-US" sz="1000"/>
                        <a:t>25.785714285714</a:t>
                      </a:r>
                    </a:p>
                  </a:txBody>
                  <a:tcPr/>
                </a:tc>
                <a:extLst>
                  <a:ext uri="{0D108BD9-81ED-4DB2-BD59-A6C34878D82A}">
                    <a16:rowId xmlns:a16="http://schemas.microsoft.com/office/drawing/2014/main" val="1576707090"/>
                  </a:ext>
                </a:extLst>
              </a:tr>
              <a:tr h="370840">
                <a:tc>
                  <a:txBody>
                    <a:bodyPr/>
                    <a:lstStyle/>
                    <a:p>
                      <a:r>
                        <a:rPr lang="ar-AE" sz="1000"/>
                        <a:t>#يجعلنا_نبتسم</a:t>
                      </a:r>
                      <a:endParaRPr lang="en-US" sz="1000"/>
                    </a:p>
                  </a:txBody>
                  <a:tcPr/>
                </a:tc>
                <a:tc>
                  <a:txBody>
                    <a:bodyPr/>
                    <a:lstStyle/>
                    <a:p>
                      <a:r>
                        <a:rPr lang="en-US" sz="1000"/>
                        <a:t>14</a:t>
                      </a:r>
                    </a:p>
                  </a:txBody>
                  <a:tcPr/>
                </a:tc>
                <a:tc>
                  <a:txBody>
                    <a:bodyPr/>
                    <a:lstStyle/>
                    <a:p>
                      <a:r>
                        <a:rPr lang="en-US" sz="1000"/>
                        <a:t>11.571428571429</a:t>
                      </a:r>
                    </a:p>
                  </a:txBody>
                  <a:tcPr/>
                </a:tc>
                <a:tc>
                  <a:txBody>
                    <a:bodyPr/>
                    <a:lstStyle/>
                    <a:p>
                      <a:r>
                        <a:rPr lang="en-US" sz="1000"/>
                        <a:t>15.5</a:t>
                      </a:r>
                    </a:p>
                  </a:txBody>
                  <a:tcPr/>
                </a:tc>
                <a:tc>
                  <a:txBody>
                    <a:bodyPr/>
                    <a:lstStyle/>
                    <a:p>
                      <a:r>
                        <a:rPr lang="en-US" sz="1000"/>
                        <a:t>0.14285714285714</a:t>
                      </a:r>
                    </a:p>
                  </a:txBody>
                  <a:tcPr/>
                </a:tc>
                <a:tc>
                  <a:txBody>
                    <a:bodyPr/>
                    <a:lstStyle/>
                    <a:p>
                      <a:r>
                        <a:rPr lang="en-US" sz="1000"/>
                        <a:t>27.214285714286</a:t>
                      </a:r>
                    </a:p>
                  </a:txBody>
                  <a:tcPr/>
                </a:tc>
                <a:extLst>
                  <a:ext uri="{0D108BD9-81ED-4DB2-BD59-A6C34878D82A}">
                    <a16:rowId xmlns:a16="http://schemas.microsoft.com/office/drawing/2014/main" val="1444749879"/>
                  </a:ext>
                </a:extLst>
              </a:tr>
              <a:tr h="370840">
                <a:tc>
                  <a:txBody>
                    <a:bodyPr/>
                    <a:lstStyle/>
                    <a:p>
                      <a:r>
                        <a:rPr lang="en-US" sz="1000"/>
                        <a:t>#dipndip</a:t>
                      </a:r>
                    </a:p>
                  </a:txBody>
                  <a:tcPr/>
                </a:tc>
                <a:tc>
                  <a:txBody>
                    <a:bodyPr/>
                    <a:lstStyle/>
                    <a:p>
                      <a:r>
                        <a:rPr lang="en-US" sz="1000"/>
                        <a:t>11</a:t>
                      </a:r>
                    </a:p>
                  </a:txBody>
                  <a:tcPr/>
                </a:tc>
                <a:tc>
                  <a:txBody>
                    <a:bodyPr/>
                    <a:lstStyle/>
                    <a:p>
                      <a:r>
                        <a:rPr lang="en-US" sz="1000"/>
                        <a:t>13.363636363636</a:t>
                      </a:r>
                    </a:p>
                  </a:txBody>
                  <a:tcPr/>
                </a:tc>
                <a:tc>
                  <a:txBody>
                    <a:bodyPr/>
                    <a:lstStyle/>
                    <a:p>
                      <a:r>
                        <a:rPr lang="en-US" sz="1000"/>
                        <a:t>18.545454545455</a:t>
                      </a:r>
                    </a:p>
                  </a:txBody>
                  <a:tcPr/>
                </a:tc>
                <a:tc>
                  <a:txBody>
                    <a:bodyPr/>
                    <a:lstStyle/>
                    <a:p>
                      <a:r>
                        <a:rPr lang="en-US" sz="1000"/>
                        <a:t>0.18181818181818</a:t>
                      </a:r>
                    </a:p>
                  </a:txBody>
                  <a:tcPr/>
                </a:tc>
                <a:tc>
                  <a:txBody>
                    <a:bodyPr/>
                    <a:lstStyle/>
                    <a:p>
                      <a:r>
                        <a:rPr lang="en-US" sz="1000"/>
                        <a:t>32.090909090909</a:t>
                      </a:r>
                    </a:p>
                  </a:txBody>
                  <a:tcPr/>
                </a:tc>
                <a:extLst>
                  <a:ext uri="{0D108BD9-81ED-4DB2-BD59-A6C34878D82A}">
                    <a16:rowId xmlns:a16="http://schemas.microsoft.com/office/drawing/2014/main" val="1842288447"/>
                  </a:ext>
                </a:extLst>
              </a:tr>
              <a:tr h="370840">
                <a:tc>
                  <a:txBody>
                    <a:bodyPr/>
                    <a:lstStyle/>
                    <a:p>
                      <a:r>
                        <a:rPr lang="en-US" sz="1000"/>
                        <a:t>#makesmesmile</a:t>
                      </a:r>
                    </a:p>
                  </a:txBody>
                  <a:tcPr/>
                </a:tc>
                <a:tc>
                  <a:txBody>
                    <a:bodyPr/>
                    <a:lstStyle/>
                    <a:p>
                      <a:r>
                        <a:rPr lang="en-US" sz="1000"/>
                        <a:t>10</a:t>
                      </a:r>
                    </a:p>
                  </a:txBody>
                  <a:tcPr/>
                </a:tc>
                <a:tc>
                  <a:txBody>
                    <a:bodyPr/>
                    <a:lstStyle/>
                    <a:p>
                      <a:r>
                        <a:rPr lang="en-US" sz="1000"/>
                        <a:t>10.1</a:t>
                      </a:r>
                    </a:p>
                  </a:txBody>
                  <a:tcPr/>
                </a:tc>
                <a:tc>
                  <a:txBody>
                    <a:bodyPr/>
                    <a:lstStyle/>
                    <a:p>
                      <a:r>
                        <a:rPr lang="en-US" sz="1000"/>
                        <a:t>9</a:t>
                      </a:r>
                    </a:p>
                  </a:txBody>
                  <a:tcPr/>
                </a:tc>
                <a:tc>
                  <a:txBody>
                    <a:bodyPr/>
                    <a:lstStyle/>
                    <a:p>
                      <a:r>
                        <a:rPr lang="en-US" sz="1000"/>
                        <a:t>0.1</a:t>
                      </a:r>
                    </a:p>
                  </a:txBody>
                  <a:tcPr/>
                </a:tc>
                <a:tc>
                  <a:txBody>
                    <a:bodyPr/>
                    <a:lstStyle/>
                    <a:p>
                      <a:r>
                        <a:rPr lang="en-US" sz="1000"/>
                        <a:t>19.2</a:t>
                      </a:r>
                    </a:p>
                  </a:txBody>
                  <a:tcPr/>
                </a:tc>
                <a:extLst>
                  <a:ext uri="{0D108BD9-81ED-4DB2-BD59-A6C34878D82A}">
                    <a16:rowId xmlns:a16="http://schemas.microsoft.com/office/drawing/2014/main" val="2593660695"/>
                  </a:ext>
                </a:extLst>
              </a:tr>
              <a:tr h="370840">
                <a:tc>
                  <a:txBody>
                    <a:bodyPr/>
                    <a:lstStyle/>
                    <a:p>
                      <a:r>
                        <a:rPr lang="en-US" sz="1000"/>
                        <a:t>#browniecrepe</a:t>
                      </a:r>
                    </a:p>
                  </a:txBody>
                  <a:tcPr/>
                </a:tc>
                <a:tc>
                  <a:txBody>
                    <a:bodyPr/>
                    <a:lstStyle/>
                    <a:p>
                      <a:r>
                        <a:rPr lang="en-US" sz="1000"/>
                        <a:t>1</a:t>
                      </a:r>
                    </a:p>
                  </a:txBody>
                  <a:tcPr/>
                </a:tc>
                <a:tc>
                  <a:txBody>
                    <a:bodyPr/>
                    <a:lstStyle/>
                    <a:p>
                      <a:r>
                        <a:rPr lang="en-US" sz="1000"/>
                        <a:t>19</a:t>
                      </a:r>
                    </a:p>
                  </a:txBody>
                  <a:tcPr/>
                </a:tc>
                <a:tc>
                  <a:txBody>
                    <a:bodyPr/>
                    <a:lstStyle/>
                    <a:p>
                      <a:r>
                        <a:rPr lang="en-US" sz="1000"/>
                        <a:t>6</a:t>
                      </a:r>
                    </a:p>
                  </a:txBody>
                  <a:tcPr/>
                </a:tc>
                <a:tc>
                  <a:txBody>
                    <a:bodyPr/>
                    <a:lstStyle/>
                    <a:p>
                      <a:r>
                        <a:rPr lang="en-US" sz="1000"/>
                        <a:t>0</a:t>
                      </a:r>
                    </a:p>
                  </a:txBody>
                  <a:tcPr/>
                </a:tc>
                <a:tc>
                  <a:txBody>
                    <a:bodyPr/>
                    <a:lstStyle/>
                    <a:p>
                      <a:r>
                        <a:rPr lang="en-US" sz="1000"/>
                        <a:t>25</a:t>
                      </a:r>
                    </a:p>
                  </a:txBody>
                  <a:tcPr/>
                </a:tc>
                <a:extLst>
                  <a:ext uri="{0D108BD9-81ED-4DB2-BD59-A6C34878D82A}">
                    <a16:rowId xmlns:a16="http://schemas.microsoft.com/office/drawing/2014/main" val="657730868"/>
                  </a:ext>
                </a:extLst>
              </a:tr>
              <a:tr h="370840">
                <a:tc>
                  <a:txBody>
                    <a:bodyPr/>
                    <a:lstStyle/>
                    <a:p>
                      <a:r>
                        <a:rPr lang="ar-AE" sz="1000"/>
                        <a:t>#عيد_ديب_الخامس</a:t>
                      </a:r>
                      <a:endParaRPr lang="en-US" sz="1000"/>
                    </a:p>
                  </a:txBody>
                  <a:tcPr/>
                </a:tc>
                <a:tc>
                  <a:txBody>
                    <a:bodyPr/>
                    <a:lstStyle/>
                    <a:p>
                      <a:r>
                        <a:rPr lang="en-US" sz="1000"/>
                        <a:t>1</a:t>
                      </a:r>
                    </a:p>
                  </a:txBody>
                  <a:tcPr/>
                </a:tc>
                <a:tc>
                  <a:txBody>
                    <a:bodyPr/>
                    <a:lstStyle/>
                    <a:p>
                      <a:r>
                        <a:rPr lang="en-US" sz="1000"/>
                        <a:t>11</a:t>
                      </a:r>
                    </a:p>
                  </a:txBody>
                  <a:tcPr/>
                </a:tc>
                <a:tc>
                  <a:txBody>
                    <a:bodyPr/>
                    <a:lstStyle/>
                    <a:p>
                      <a:r>
                        <a:rPr lang="en-US" sz="1000"/>
                        <a:t>36</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3696997301"/>
                  </a:ext>
                </a:extLst>
              </a:tr>
              <a:tr h="370840">
                <a:tc>
                  <a:txBody>
                    <a:bodyPr/>
                    <a:lstStyle/>
                    <a:p>
                      <a:r>
                        <a:rPr lang="en-US" sz="1000"/>
                        <a:t>#BeatTheClock</a:t>
                      </a:r>
                    </a:p>
                  </a:txBody>
                  <a:tcPr/>
                </a:tc>
                <a:tc>
                  <a:txBody>
                    <a:bodyPr/>
                    <a:lstStyle/>
                    <a:p>
                      <a:r>
                        <a:rPr lang="en-US" sz="1000"/>
                        <a:t>1</a:t>
                      </a:r>
                    </a:p>
                  </a:txBody>
                  <a:tcPr/>
                </a:tc>
                <a:tc>
                  <a:txBody>
                    <a:bodyPr/>
                    <a:lstStyle/>
                    <a:p>
                      <a:r>
                        <a:rPr lang="en-US" sz="1000"/>
                        <a:t>11</a:t>
                      </a:r>
                    </a:p>
                  </a:txBody>
                  <a:tcPr/>
                </a:tc>
                <a:tc>
                  <a:txBody>
                    <a:bodyPr/>
                    <a:lstStyle/>
                    <a:p>
                      <a:r>
                        <a:rPr lang="en-US" sz="1000"/>
                        <a:t>36</a:t>
                      </a:r>
                    </a:p>
                  </a:txBody>
                  <a:tcPr/>
                </a:tc>
                <a:tc>
                  <a:txBody>
                    <a:bodyPr/>
                    <a:lstStyle/>
                    <a:p>
                      <a:r>
                        <a:rPr lang="en-US" sz="1000"/>
                        <a:t>0</a:t>
                      </a:r>
                    </a:p>
                  </a:txBody>
                  <a:tcPr/>
                </a:tc>
                <a:tc>
                  <a:txBody>
                    <a:bodyPr/>
                    <a:lstStyle/>
                    <a:p>
                      <a:r>
                        <a:rPr lang="en-US" sz="1000"/>
                        <a:t>47</a:t>
                      </a:r>
                    </a:p>
                  </a:txBody>
                  <a:tcPr/>
                </a:tc>
                <a:extLst>
                  <a:ext uri="{0D108BD9-81ED-4DB2-BD59-A6C34878D82A}">
                    <a16:rowId xmlns:a16="http://schemas.microsoft.com/office/drawing/2014/main" val="205063397"/>
                  </a:ext>
                </a:extLst>
              </a:tr>
              <a:tr h="370840">
                <a:tc>
                  <a:txBody>
                    <a:bodyPr/>
                    <a:lstStyle/>
                    <a:p>
                      <a:r>
                        <a:rPr lang="ar-AE" sz="1000"/>
                        <a:t>#البيعة_الرابعة</a:t>
                      </a:r>
                      <a:endParaRPr lang="en-US" sz="1000"/>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3928945133"/>
                  </a:ext>
                </a:extLst>
              </a:tr>
              <a:tr h="370840">
                <a:tc>
                  <a:txBody>
                    <a:bodyPr/>
                    <a:lstStyle/>
                    <a:p>
                      <a:r>
                        <a:rPr lang="ar-AE" sz="1000"/>
                        <a:t>#نبايع_ملك_الحزم_ومحمد_العزم</a:t>
                      </a:r>
                      <a:endParaRPr lang="en-US" sz="1000"/>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516472504"/>
                  </a:ext>
                </a:extLst>
              </a:tr>
              <a:tr h="370840">
                <a:tc>
                  <a:txBody>
                    <a:bodyPr/>
                    <a:lstStyle/>
                    <a:p>
                      <a:r>
                        <a:rPr lang="en-US" sz="1000"/>
                        <a:t>#NewYear</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6935130"/>
                  </a:ext>
                </a:extLst>
              </a:tr>
            </a:tbl>
          </a:graphicData>
        </a:graphic>
      </p:graphicFrame>
      <p:sp>
        <p:nvSpPr>
          <p:cNvPr id="4" name="Text Placeholder 3">
            <a:extLst>
              <a:ext uri="{FF2B5EF4-FFF2-40B4-BE49-F238E27FC236}">
                <a16:creationId xmlns:a16="http://schemas.microsoft.com/office/drawing/2014/main" id="{807F158C-B04C-449A-AB3E-762304B96B3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0783775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B4AB5-3A3D-49F0-B0E9-48230C2899E1}"/>
              </a:ext>
            </a:extLst>
          </p:cNvPr>
          <p:cNvSpPr>
            <a:spLocks noGrp="1"/>
          </p:cNvSpPr>
          <p:nvPr>
            <p:ph type="title"/>
          </p:nvPr>
        </p:nvSpPr>
        <p:spPr/>
        <p:txBody>
          <a:bodyPr/>
          <a:lstStyle/>
          <a:p>
            <a:r>
              <a:rPr lang="en-US"/>
              <a:t>Facebook Private Conversations Table | dipndip - 1 of 5</a:t>
            </a:r>
          </a:p>
        </p:txBody>
      </p:sp>
      <p:graphicFrame>
        <p:nvGraphicFramePr>
          <p:cNvPr id="5" name="Table Placeholder 4">
            <a:extLst>
              <a:ext uri="{FF2B5EF4-FFF2-40B4-BE49-F238E27FC236}">
                <a16:creationId xmlns:a16="http://schemas.microsoft.com/office/drawing/2014/main" id="{B5C3BB7D-FD1E-43A5-B150-2AF82E8CF8B8}"/>
              </a:ext>
            </a:extLst>
          </p:cNvPr>
          <p:cNvGraphicFramePr>
            <a:graphicFrameLocks noGrp="1"/>
          </p:cNvGraphicFramePr>
          <p:nvPr>
            <p:ph type="tbl" sz="quarter" idx="13"/>
            <p:extLst>
              <p:ext uri="{D42A27DB-BD31-4B8C-83A1-F6EECF244321}">
                <p14:modId xmlns:p14="http://schemas.microsoft.com/office/powerpoint/2010/main" val="4183772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03055274"/>
                    </a:ext>
                  </a:extLst>
                </a:gridCol>
                <a:gridCol w="1892808">
                  <a:extLst>
                    <a:ext uri="{9D8B030D-6E8A-4147-A177-3AD203B41FA5}">
                      <a16:colId xmlns:a16="http://schemas.microsoft.com/office/drawing/2014/main" val="3950195344"/>
                    </a:ext>
                  </a:extLst>
                </a:gridCol>
                <a:gridCol w="658368">
                  <a:extLst>
                    <a:ext uri="{9D8B030D-6E8A-4147-A177-3AD203B41FA5}">
                      <a16:colId xmlns:a16="http://schemas.microsoft.com/office/drawing/2014/main" val="2524738410"/>
                    </a:ext>
                  </a:extLst>
                </a:gridCol>
                <a:gridCol w="658368">
                  <a:extLst>
                    <a:ext uri="{9D8B030D-6E8A-4147-A177-3AD203B41FA5}">
                      <a16:colId xmlns:a16="http://schemas.microsoft.com/office/drawing/2014/main" val="3694573744"/>
                    </a:ext>
                  </a:extLst>
                </a:gridCol>
                <a:gridCol w="658368">
                  <a:extLst>
                    <a:ext uri="{9D8B030D-6E8A-4147-A177-3AD203B41FA5}">
                      <a16:colId xmlns:a16="http://schemas.microsoft.com/office/drawing/2014/main" val="2287027774"/>
                    </a:ext>
                  </a:extLst>
                </a:gridCol>
                <a:gridCol w="1069848">
                  <a:extLst>
                    <a:ext uri="{9D8B030D-6E8A-4147-A177-3AD203B41FA5}">
                      <a16:colId xmlns:a16="http://schemas.microsoft.com/office/drawing/2014/main" val="2345622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7955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t>
                      </a:r>
                      <a:r>
                        <a:rPr kumimoji="0" lang="ar-AE" sz="1000" b="1" i="0" u="none" strike="noStrike" kern="1200" cap="none" spc="0" normalizeH="0" baseline="0" noProof="0">
                          <a:ln>
                            <a:noFill/>
                          </a:ln>
                          <a:solidFill>
                            <a:prstClr val="black"/>
                          </a:solidFill>
                          <a:effectLst/>
                          <a:uLnTx/>
                          <a:uFillTx/>
                          <a:latin typeface="+mn-lt"/>
                          <a:ea typeface="+mn-ea"/>
                          <a:cs typeface="+mn-cs"/>
                        </a:rPr>
                        <a:t>أميرة حمص - 2018-12-31 17:53:31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41597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Mohamed Algharbawy - 2018-12-31 08:40:15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مرحباَ عزيزي
فروع جده هي :
 عزيز مول
 الأندلس مول - الفيحاء
 رد سي مول
 روشان مول
 موج بلازا
 ستارز أڨينيو مول
 فلامنجو مول
بانتظاركم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01/02/2019 06:58:29</a:t>
                      </a:r>
                    </a:p>
                  </a:txBody>
                  <a:tcPr/>
                </a:tc>
                <a:extLst>
                  <a:ext uri="{0D108BD9-81ED-4DB2-BD59-A6C34878D82A}">
                    <a16:rowId xmlns:a16="http://schemas.microsoft.com/office/drawing/2014/main" val="157827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Shahzad Nadeem - 2018-12-31 06:19:44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Dear ,
20 SR offer will end today at 5:00 PM 
don't miss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01/03/2019 03:49:08</a:t>
                      </a:r>
                    </a:p>
                  </a:txBody>
                  <a:tcPr/>
                </a:tc>
                <a:extLst>
                  <a:ext uri="{0D108BD9-81ED-4DB2-BD59-A6C34878D82A}">
                    <a16:rowId xmlns:a16="http://schemas.microsoft.com/office/drawing/2014/main" val="1116187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Mervat Elrefaey - 2018-12-30 14:48:07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وعليكم السلام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12/30/2018 16:45:46</a:t>
                      </a:r>
                    </a:p>
                  </a:txBody>
                  <a:tcPr/>
                </a:tc>
                <a:extLst>
                  <a:ext uri="{0D108BD9-81ED-4DB2-BD59-A6C34878D82A}">
                    <a16:rowId xmlns:a16="http://schemas.microsoft.com/office/drawing/2014/main" val="3794794515"/>
                  </a:ext>
                </a:extLst>
              </a:tr>
            </a:tbl>
          </a:graphicData>
        </a:graphic>
      </p:graphicFrame>
      <p:sp>
        <p:nvSpPr>
          <p:cNvPr id="4" name="Text Placeholder 3">
            <a:extLst>
              <a:ext uri="{FF2B5EF4-FFF2-40B4-BE49-F238E27FC236}">
                <a16:creationId xmlns:a16="http://schemas.microsoft.com/office/drawing/2014/main" id="{737B4E02-CF03-4B9A-B7AC-0611E26E6B8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027984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A4B4E-8816-4AFC-8211-FFE611F3E333}"/>
              </a:ext>
            </a:extLst>
          </p:cNvPr>
          <p:cNvSpPr>
            <a:spLocks noGrp="1"/>
          </p:cNvSpPr>
          <p:nvPr>
            <p:ph type="title"/>
          </p:nvPr>
        </p:nvSpPr>
        <p:spPr/>
        <p:txBody>
          <a:bodyPr/>
          <a:lstStyle/>
          <a:p>
            <a:r>
              <a:rPr lang="en-US"/>
              <a:t>Facebook Private Conversations Table | dipndip - 2 of 5</a:t>
            </a:r>
          </a:p>
        </p:txBody>
      </p:sp>
      <p:graphicFrame>
        <p:nvGraphicFramePr>
          <p:cNvPr id="5" name="Table Placeholder 4">
            <a:extLst>
              <a:ext uri="{FF2B5EF4-FFF2-40B4-BE49-F238E27FC236}">
                <a16:creationId xmlns:a16="http://schemas.microsoft.com/office/drawing/2014/main" id="{009D38DC-11CB-41B4-9BFB-0F5AB312F5FF}"/>
              </a:ext>
            </a:extLst>
          </p:cNvPr>
          <p:cNvGraphicFramePr>
            <a:graphicFrameLocks noGrp="1"/>
          </p:cNvGraphicFramePr>
          <p:nvPr>
            <p:ph type="tbl" sz="quarter" idx="13"/>
            <p:extLst>
              <p:ext uri="{D42A27DB-BD31-4B8C-83A1-F6EECF244321}">
                <p14:modId xmlns:p14="http://schemas.microsoft.com/office/powerpoint/2010/main" val="3532893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8562598"/>
                    </a:ext>
                  </a:extLst>
                </a:gridCol>
                <a:gridCol w="1892808">
                  <a:extLst>
                    <a:ext uri="{9D8B030D-6E8A-4147-A177-3AD203B41FA5}">
                      <a16:colId xmlns:a16="http://schemas.microsoft.com/office/drawing/2014/main" val="1474382524"/>
                    </a:ext>
                  </a:extLst>
                </a:gridCol>
                <a:gridCol w="658368">
                  <a:extLst>
                    <a:ext uri="{9D8B030D-6E8A-4147-A177-3AD203B41FA5}">
                      <a16:colId xmlns:a16="http://schemas.microsoft.com/office/drawing/2014/main" val="92685419"/>
                    </a:ext>
                  </a:extLst>
                </a:gridCol>
                <a:gridCol w="658368">
                  <a:extLst>
                    <a:ext uri="{9D8B030D-6E8A-4147-A177-3AD203B41FA5}">
                      <a16:colId xmlns:a16="http://schemas.microsoft.com/office/drawing/2014/main" val="3410793657"/>
                    </a:ext>
                  </a:extLst>
                </a:gridCol>
                <a:gridCol w="658368">
                  <a:extLst>
                    <a:ext uri="{9D8B030D-6E8A-4147-A177-3AD203B41FA5}">
                      <a16:colId xmlns:a16="http://schemas.microsoft.com/office/drawing/2014/main" val="473653321"/>
                    </a:ext>
                  </a:extLst>
                </a:gridCol>
                <a:gridCol w="1069848">
                  <a:extLst>
                    <a:ext uri="{9D8B030D-6E8A-4147-A177-3AD203B41FA5}">
                      <a16:colId xmlns:a16="http://schemas.microsoft.com/office/drawing/2014/main" val="100475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22451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Omar Maro - 2018-12-30 10:46:23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نعم عزيزي غداً آخر أيام العرض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12/30/2018 16:44:24</a:t>
                      </a:r>
                    </a:p>
                  </a:txBody>
                  <a:tcPr/>
                </a:tc>
                <a:extLst>
                  <a:ext uri="{0D108BD9-81ED-4DB2-BD59-A6C34878D82A}">
                    <a16:rowId xmlns:a16="http://schemas.microsoft.com/office/drawing/2014/main" val="224326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Noha Eltoukhy - 2018-12-29 08:52:13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اهلاً بك، نعم عزيزتي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12/30/2018 16:45:21</a:t>
                      </a:r>
                    </a:p>
                  </a:txBody>
                  <a:tcPr/>
                </a:tc>
                <a:extLst>
                  <a:ext uri="{0D108BD9-81ED-4DB2-BD59-A6C34878D82A}">
                    <a16:rowId xmlns:a16="http://schemas.microsoft.com/office/drawing/2014/main" val="113985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Ola Hamdy Abdallah - 2018-12-29 04:37:57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وعليكم السلام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12/30/2018 16:44:35</a:t>
                      </a:r>
                    </a:p>
                  </a:txBody>
                  <a:tcPr/>
                </a:tc>
                <a:extLst>
                  <a:ext uri="{0D108BD9-81ED-4DB2-BD59-A6C34878D82A}">
                    <a16:rowId xmlns:a16="http://schemas.microsoft.com/office/drawing/2014/main" val="3051992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t>
                      </a:r>
                      <a:r>
                        <a:rPr kumimoji="0" lang="ar-AE" sz="1000" b="1" i="0" u="none" strike="noStrike" kern="1200" cap="none" spc="0" normalizeH="0" baseline="0" noProof="0">
                          <a:ln>
                            <a:noFill/>
                          </a:ln>
                          <a:solidFill>
                            <a:prstClr val="black"/>
                          </a:solidFill>
                          <a:effectLst/>
                          <a:uLnTx/>
                          <a:uFillTx/>
                          <a:latin typeface="+mn-lt"/>
                          <a:ea typeface="+mn-ea"/>
                          <a:cs typeface="+mn-cs"/>
                        </a:rPr>
                        <a:t>احمد علي محمد مسهي - 2018-12-28 06:40:23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حياك الله، كيف نقدر نخدمك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17:21:23</a:t>
                      </a:r>
                    </a:p>
                  </a:txBody>
                  <a:tcPr/>
                </a:tc>
                <a:extLst>
                  <a:ext uri="{0D108BD9-81ED-4DB2-BD59-A6C34878D82A}">
                    <a16:rowId xmlns:a16="http://schemas.microsoft.com/office/drawing/2014/main" val="31514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t>
                      </a:r>
                      <a:r>
                        <a:rPr kumimoji="0" lang="ar-AE" sz="1000" b="1" i="0" u="none" strike="noStrike" kern="1200" cap="none" spc="0" normalizeH="0" baseline="0" noProof="0">
                          <a:ln>
                            <a:noFill/>
                          </a:ln>
                          <a:solidFill>
                            <a:prstClr val="black"/>
                          </a:solidFill>
                          <a:effectLst/>
                          <a:uLnTx/>
                          <a:uFillTx/>
                          <a:latin typeface="+mn-lt"/>
                          <a:ea typeface="+mn-ea"/>
                          <a:cs typeface="+mn-cs"/>
                        </a:rPr>
                        <a:t>هبة الله رجولة - 2018-12-27 16:13:45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وعليكم السلام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17:21:33</a:t>
                      </a:r>
                    </a:p>
                  </a:txBody>
                  <a:tcPr/>
                </a:tc>
                <a:extLst>
                  <a:ext uri="{0D108BD9-81ED-4DB2-BD59-A6C34878D82A}">
                    <a16:rowId xmlns:a16="http://schemas.microsoft.com/office/drawing/2014/main" val="218889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Snaa Hzeem - 2018-12-27 15:36:09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وعليكم السلام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17:22:52</a:t>
                      </a:r>
                    </a:p>
                  </a:txBody>
                  <a:tcPr/>
                </a:tc>
                <a:extLst>
                  <a:ext uri="{0D108BD9-81ED-4DB2-BD59-A6C34878D82A}">
                    <a16:rowId xmlns:a16="http://schemas.microsoft.com/office/drawing/2014/main" val="53827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Dina Khursan - 2018-12-27 07:27:39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العرض مستمر يومي الاحد والاثنين .. بانتظارك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17:21:00</a:t>
                      </a:r>
                    </a:p>
                  </a:txBody>
                  <a:tcPr/>
                </a:tc>
                <a:extLst>
                  <a:ext uri="{0D108BD9-81ED-4DB2-BD59-A6C34878D82A}">
                    <a16:rowId xmlns:a16="http://schemas.microsoft.com/office/drawing/2014/main" val="3262998245"/>
                  </a:ext>
                </a:extLst>
              </a:tr>
            </a:tbl>
          </a:graphicData>
        </a:graphic>
      </p:graphicFrame>
      <p:sp>
        <p:nvSpPr>
          <p:cNvPr id="4" name="Text Placeholder 3">
            <a:extLst>
              <a:ext uri="{FF2B5EF4-FFF2-40B4-BE49-F238E27FC236}">
                <a16:creationId xmlns:a16="http://schemas.microsoft.com/office/drawing/2014/main" id="{D83138A1-14B6-4449-ACD8-BAF8C262CFC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9260521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4F0B-273D-4096-AB07-648FB21B74AB}"/>
              </a:ext>
            </a:extLst>
          </p:cNvPr>
          <p:cNvSpPr>
            <a:spLocks noGrp="1"/>
          </p:cNvSpPr>
          <p:nvPr>
            <p:ph type="title"/>
          </p:nvPr>
        </p:nvSpPr>
        <p:spPr/>
        <p:txBody>
          <a:bodyPr/>
          <a:lstStyle/>
          <a:p>
            <a:r>
              <a:rPr lang="en-US"/>
              <a:t>Facebook Private Conversations Table | dipndip - 3 of 5</a:t>
            </a:r>
          </a:p>
        </p:txBody>
      </p:sp>
      <p:graphicFrame>
        <p:nvGraphicFramePr>
          <p:cNvPr id="5" name="Table Placeholder 4">
            <a:extLst>
              <a:ext uri="{FF2B5EF4-FFF2-40B4-BE49-F238E27FC236}">
                <a16:creationId xmlns:a16="http://schemas.microsoft.com/office/drawing/2014/main" id="{8FF2DEAD-F92C-476D-AC5F-F6A1535B4AF7}"/>
              </a:ext>
            </a:extLst>
          </p:cNvPr>
          <p:cNvGraphicFramePr>
            <a:graphicFrameLocks noGrp="1"/>
          </p:cNvGraphicFramePr>
          <p:nvPr>
            <p:ph type="tbl" sz="quarter" idx="13"/>
            <p:extLst>
              <p:ext uri="{D42A27DB-BD31-4B8C-83A1-F6EECF244321}">
                <p14:modId xmlns:p14="http://schemas.microsoft.com/office/powerpoint/2010/main" val="415289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400769"/>
                    </a:ext>
                  </a:extLst>
                </a:gridCol>
                <a:gridCol w="1892808">
                  <a:extLst>
                    <a:ext uri="{9D8B030D-6E8A-4147-A177-3AD203B41FA5}">
                      <a16:colId xmlns:a16="http://schemas.microsoft.com/office/drawing/2014/main" val="706886542"/>
                    </a:ext>
                  </a:extLst>
                </a:gridCol>
                <a:gridCol w="658368">
                  <a:extLst>
                    <a:ext uri="{9D8B030D-6E8A-4147-A177-3AD203B41FA5}">
                      <a16:colId xmlns:a16="http://schemas.microsoft.com/office/drawing/2014/main" val="2283069181"/>
                    </a:ext>
                  </a:extLst>
                </a:gridCol>
                <a:gridCol w="658368">
                  <a:extLst>
                    <a:ext uri="{9D8B030D-6E8A-4147-A177-3AD203B41FA5}">
                      <a16:colId xmlns:a16="http://schemas.microsoft.com/office/drawing/2014/main" val="200524157"/>
                    </a:ext>
                  </a:extLst>
                </a:gridCol>
                <a:gridCol w="658368">
                  <a:extLst>
                    <a:ext uri="{9D8B030D-6E8A-4147-A177-3AD203B41FA5}">
                      <a16:colId xmlns:a16="http://schemas.microsoft.com/office/drawing/2014/main" val="1228368798"/>
                    </a:ext>
                  </a:extLst>
                </a:gridCol>
                <a:gridCol w="1069848">
                  <a:extLst>
                    <a:ext uri="{9D8B030D-6E8A-4147-A177-3AD203B41FA5}">
                      <a16:colId xmlns:a16="http://schemas.microsoft.com/office/drawing/2014/main" val="120518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81368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Amol Magdy - 2018-12-26 16:43:27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dear, the offer is valid until Monday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17:33:07</a:t>
                      </a:r>
                    </a:p>
                  </a:txBody>
                  <a:tcPr/>
                </a:tc>
                <a:extLst>
                  <a:ext uri="{0D108BD9-81ED-4DB2-BD59-A6C34878D82A}">
                    <a16:rowId xmlns:a16="http://schemas.microsoft.com/office/drawing/2014/main" val="194581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Sara Rauf - 2018-12-26 14:54:06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dear, the offer is available on Sunday and Monday only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17:27:40</a:t>
                      </a:r>
                    </a:p>
                  </a:txBody>
                  <a:tcPr/>
                </a:tc>
                <a:extLst>
                  <a:ext uri="{0D108BD9-81ED-4DB2-BD59-A6C34878D82A}">
                    <a16:rowId xmlns:a16="http://schemas.microsoft.com/office/drawing/2014/main" val="2438488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Raneem Alaa - 2018-12-26 10:51:09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حياك الله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17:20:15</a:t>
                      </a:r>
                    </a:p>
                  </a:txBody>
                  <a:tcPr/>
                </a:tc>
                <a:extLst>
                  <a:ext uri="{0D108BD9-81ED-4DB2-BD59-A6C34878D82A}">
                    <a16:rowId xmlns:a16="http://schemas.microsoft.com/office/drawing/2014/main" val="32082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Omar Abuula - 2018-12-26 10:11:48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اهلاً 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12/28/2018 17:18:44</a:t>
                      </a:r>
                    </a:p>
                  </a:txBody>
                  <a:tcPr/>
                </a:tc>
                <a:extLst>
                  <a:ext uri="{0D108BD9-81ED-4DB2-BD59-A6C34878D82A}">
                    <a16:rowId xmlns:a16="http://schemas.microsoft.com/office/drawing/2014/main" val="176838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Saima Nadeem - 2018-12-25 15:37:45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dear, how we can help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12/25/2018 20:27:25</a:t>
                      </a:r>
                    </a:p>
                  </a:txBody>
                  <a:tcPr/>
                </a:tc>
                <a:extLst>
                  <a:ext uri="{0D108BD9-81ED-4DB2-BD59-A6C34878D82A}">
                    <a16:rowId xmlns:a16="http://schemas.microsoft.com/office/drawing/2014/main" val="1741442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Abeer Osman - 2018-12-25 14:00:00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Hello dear, 
Yes offer is still valid form Sunday till Thursday, from 10 am until 5 pm 
Thank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12/25/2018 20:25:47</a:t>
                      </a:r>
                    </a:p>
                  </a:txBody>
                  <a:tcPr/>
                </a:tc>
                <a:extLst>
                  <a:ext uri="{0D108BD9-81ED-4DB2-BD59-A6C34878D82A}">
                    <a16:rowId xmlns:a16="http://schemas.microsoft.com/office/drawing/2014/main" val="429782314"/>
                  </a:ext>
                </a:extLst>
              </a:tr>
            </a:tbl>
          </a:graphicData>
        </a:graphic>
      </p:graphicFrame>
      <p:sp>
        <p:nvSpPr>
          <p:cNvPr id="4" name="Text Placeholder 3">
            <a:extLst>
              <a:ext uri="{FF2B5EF4-FFF2-40B4-BE49-F238E27FC236}">
                <a16:creationId xmlns:a16="http://schemas.microsoft.com/office/drawing/2014/main" id="{EA8FD99B-D4C9-4405-8483-1A58C8E37D2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4206216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C7234-98D7-4876-A2C1-2333732A4A90}"/>
              </a:ext>
            </a:extLst>
          </p:cNvPr>
          <p:cNvSpPr>
            <a:spLocks noGrp="1"/>
          </p:cNvSpPr>
          <p:nvPr>
            <p:ph type="title"/>
          </p:nvPr>
        </p:nvSpPr>
        <p:spPr/>
        <p:txBody>
          <a:bodyPr/>
          <a:lstStyle/>
          <a:p>
            <a:r>
              <a:rPr lang="en-US"/>
              <a:t>Facebook Private Conversations Table | dipndip - 4 of 5</a:t>
            </a:r>
          </a:p>
        </p:txBody>
      </p:sp>
      <p:graphicFrame>
        <p:nvGraphicFramePr>
          <p:cNvPr id="5" name="Table Placeholder 4">
            <a:extLst>
              <a:ext uri="{FF2B5EF4-FFF2-40B4-BE49-F238E27FC236}">
                <a16:creationId xmlns:a16="http://schemas.microsoft.com/office/drawing/2014/main" id="{0E8DDEE5-30E4-41E8-BF4C-21D809DF80D0}"/>
              </a:ext>
            </a:extLst>
          </p:cNvPr>
          <p:cNvGraphicFramePr>
            <a:graphicFrameLocks noGrp="1"/>
          </p:cNvGraphicFramePr>
          <p:nvPr>
            <p:ph type="tbl" sz="quarter" idx="13"/>
            <p:extLst>
              <p:ext uri="{D42A27DB-BD31-4B8C-83A1-F6EECF244321}">
                <p14:modId xmlns:p14="http://schemas.microsoft.com/office/powerpoint/2010/main" val="4090497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5241181"/>
                    </a:ext>
                  </a:extLst>
                </a:gridCol>
                <a:gridCol w="1892808">
                  <a:extLst>
                    <a:ext uri="{9D8B030D-6E8A-4147-A177-3AD203B41FA5}">
                      <a16:colId xmlns:a16="http://schemas.microsoft.com/office/drawing/2014/main" val="1187789254"/>
                    </a:ext>
                  </a:extLst>
                </a:gridCol>
                <a:gridCol w="658368">
                  <a:extLst>
                    <a:ext uri="{9D8B030D-6E8A-4147-A177-3AD203B41FA5}">
                      <a16:colId xmlns:a16="http://schemas.microsoft.com/office/drawing/2014/main" val="1314013090"/>
                    </a:ext>
                  </a:extLst>
                </a:gridCol>
                <a:gridCol w="658368">
                  <a:extLst>
                    <a:ext uri="{9D8B030D-6E8A-4147-A177-3AD203B41FA5}">
                      <a16:colId xmlns:a16="http://schemas.microsoft.com/office/drawing/2014/main" val="3686281539"/>
                    </a:ext>
                  </a:extLst>
                </a:gridCol>
                <a:gridCol w="658368">
                  <a:extLst>
                    <a:ext uri="{9D8B030D-6E8A-4147-A177-3AD203B41FA5}">
                      <a16:colId xmlns:a16="http://schemas.microsoft.com/office/drawing/2014/main" val="588569452"/>
                    </a:ext>
                  </a:extLst>
                </a:gridCol>
                <a:gridCol w="1069848">
                  <a:extLst>
                    <a:ext uri="{9D8B030D-6E8A-4147-A177-3AD203B41FA5}">
                      <a16:colId xmlns:a16="http://schemas.microsoft.com/office/drawing/2014/main" val="249212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364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t>
                      </a:r>
                      <a:r>
                        <a:rPr kumimoji="0" lang="ar-AE" sz="1000" b="1" i="0" u="none" strike="noStrike" kern="1200" cap="none" spc="0" normalizeH="0" baseline="0" noProof="0">
                          <a:ln>
                            <a:noFill/>
                          </a:ln>
                          <a:solidFill>
                            <a:prstClr val="black"/>
                          </a:solidFill>
                          <a:effectLst/>
                          <a:uLnTx/>
                          <a:uFillTx/>
                          <a:latin typeface="+mn-lt"/>
                          <a:ea typeface="+mn-ea"/>
                          <a:cs typeface="+mn-cs"/>
                        </a:rPr>
                        <a:t>ليدي ليدي - 2018-12-25 09:54:52 .</a:t>
                      </a:r>
                      <a:r>
                        <a:rPr kumimoji="0" lang="ar-AE"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العرض مستمر من الاحد الى الخميس "لفترة محدودة" وذلك من الساعة ١٠:٠٠ ص حتى الساعة ٥:٠٠ م .. بانتظارك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12/25/2018 20:26:45</a:t>
                      </a:r>
                    </a:p>
                  </a:txBody>
                  <a:tcPr/>
                </a:tc>
                <a:extLst>
                  <a:ext uri="{0D108BD9-81ED-4DB2-BD59-A6C34878D82A}">
                    <a16:rowId xmlns:a16="http://schemas.microsoft.com/office/drawing/2014/main" val="1147236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Abeer HA - 2018-12-24 05:45:39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العرض مستمر من الاحد الى الخميس "لفترة محدودة" وذلك من الساعة ١٠:٠٠ ص حتى الساعة ٥:٠٠ م .. بانتظارك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12/25/2018 20:22:56</a:t>
                      </a:r>
                    </a:p>
                  </a:txBody>
                  <a:tcPr/>
                </a:tc>
                <a:extLst>
                  <a:ext uri="{0D108BD9-81ED-4DB2-BD59-A6C34878D82A}">
                    <a16:rowId xmlns:a16="http://schemas.microsoft.com/office/drawing/2014/main" val="3255195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Rimsha Saleem - 2018-12-23 19:39:48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 dear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12/25/2018 20:22:17</a:t>
                      </a:r>
                    </a:p>
                  </a:txBody>
                  <a:tcPr/>
                </a:tc>
                <a:extLst>
                  <a:ext uri="{0D108BD9-81ED-4DB2-BD59-A6C34878D82A}">
                    <a16:rowId xmlns:a16="http://schemas.microsoft.com/office/drawing/2014/main" val="4219710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Ahmed Shaaban Issa - 2018-12-23 18:48:43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402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Alaa Sulehat - 2018-12-23 10:21:13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العرض مستمر من الاحد الى الخميس "لفترة محدودة" وذلك من الساعة ١٠:٠٠ ص حتى الساعة ٥:٠٠ م .. بانتظارك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12/23/2018 10:27:35</a:t>
                      </a:r>
                    </a:p>
                  </a:txBody>
                  <a:tcPr/>
                </a:tc>
                <a:extLst>
                  <a:ext uri="{0D108BD9-81ED-4DB2-BD59-A6C34878D82A}">
                    <a16:rowId xmlns:a16="http://schemas.microsoft.com/office/drawing/2014/main" val="212722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Mohamed Gamil - 2018-12-23 08:19:55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اهلاً بك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12/23/2018 10:28:06</a:t>
                      </a:r>
                    </a:p>
                  </a:txBody>
                  <a:tcPr/>
                </a:tc>
                <a:extLst>
                  <a:ext uri="{0D108BD9-81ED-4DB2-BD59-A6C34878D82A}">
                    <a16:rowId xmlns:a16="http://schemas.microsoft.com/office/drawing/2014/main" val="2733034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Amani Sameer - 2018-12-23 03:55:18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وعليكم السلام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12/23/2018 10:27:54</a:t>
                      </a:r>
                    </a:p>
                  </a:txBody>
                  <a:tcPr/>
                </a:tc>
                <a:extLst>
                  <a:ext uri="{0D108BD9-81ED-4DB2-BD59-A6C34878D82A}">
                    <a16:rowId xmlns:a16="http://schemas.microsoft.com/office/drawing/2014/main" val="3549684797"/>
                  </a:ext>
                </a:extLst>
              </a:tr>
            </a:tbl>
          </a:graphicData>
        </a:graphic>
      </p:graphicFrame>
      <p:sp>
        <p:nvSpPr>
          <p:cNvPr id="4" name="Text Placeholder 3">
            <a:extLst>
              <a:ext uri="{FF2B5EF4-FFF2-40B4-BE49-F238E27FC236}">
                <a16:creationId xmlns:a16="http://schemas.microsoft.com/office/drawing/2014/main" id="{6D4E7535-34C2-4B6F-88C3-AA467F07C00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7699334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AF2FE-3367-4281-A391-8539E7D998F9}"/>
              </a:ext>
            </a:extLst>
          </p:cNvPr>
          <p:cNvSpPr>
            <a:spLocks noGrp="1"/>
          </p:cNvSpPr>
          <p:nvPr>
            <p:ph type="title"/>
          </p:nvPr>
        </p:nvSpPr>
        <p:spPr/>
        <p:txBody>
          <a:bodyPr/>
          <a:lstStyle/>
          <a:p>
            <a:r>
              <a:rPr lang="en-US"/>
              <a:t>Facebook Private Conversations Table | dipndip - 5 of 5</a:t>
            </a:r>
          </a:p>
        </p:txBody>
      </p:sp>
      <p:graphicFrame>
        <p:nvGraphicFramePr>
          <p:cNvPr id="5" name="Table Placeholder 4">
            <a:extLst>
              <a:ext uri="{FF2B5EF4-FFF2-40B4-BE49-F238E27FC236}">
                <a16:creationId xmlns:a16="http://schemas.microsoft.com/office/drawing/2014/main" id="{47149CE1-2A84-4738-AEA4-16C5B2D4455A}"/>
              </a:ext>
            </a:extLst>
          </p:cNvPr>
          <p:cNvGraphicFramePr>
            <a:graphicFrameLocks noGrp="1"/>
          </p:cNvGraphicFramePr>
          <p:nvPr>
            <p:ph type="tbl" sz="quarter" idx="13"/>
            <p:extLst>
              <p:ext uri="{D42A27DB-BD31-4B8C-83A1-F6EECF244321}">
                <p14:modId xmlns:p14="http://schemas.microsoft.com/office/powerpoint/2010/main" val="220466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96659298"/>
                    </a:ext>
                  </a:extLst>
                </a:gridCol>
                <a:gridCol w="1892808">
                  <a:extLst>
                    <a:ext uri="{9D8B030D-6E8A-4147-A177-3AD203B41FA5}">
                      <a16:colId xmlns:a16="http://schemas.microsoft.com/office/drawing/2014/main" val="1427409751"/>
                    </a:ext>
                  </a:extLst>
                </a:gridCol>
                <a:gridCol w="658368">
                  <a:extLst>
                    <a:ext uri="{9D8B030D-6E8A-4147-A177-3AD203B41FA5}">
                      <a16:colId xmlns:a16="http://schemas.microsoft.com/office/drawing/2014/main" val="2728448088"/>
                    </a:ext>
                  </a:extLst>
                </a:gridCol>
                <a:gridCol w="658368">
                  <a:extLst>
                    <a:ext uri="{9D8B030D-6E8A-4147-A177-3AD203B41FA5}">
                      <a16:colId xmlns:a16="http://schemas.microsoft.com/office/drawing/2014/main" val="3078791521"/>
                    </a:ext>
                  </a:extLst>
                </a:gridCol>
                <a:gridCol w="658368">
                  <a:extLst>
                    <a:ext uri="{9D8B030D-6E8A-4147-A177-3AD203B41FA5}">
                      <a16:colId xmlns:a16="http://schemas.microsoft.com/office/drawing/2014/main" val="2096038584"/>
                    </a:ext>
                  </a:extLst>
                </a:gridCol>
                <a:gridCol w="1069848">
                  <a:extLst>
                    <a:ext uri="{9D8B030D-6E8A-4147-A177-3AD203B41FA5}">
                      <a16:colId xmlns:a16="http://schemas.microsoft.com/office/drawing/2014/main" val="1333751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2108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Dania Imreish - 2018-12-23 03:22:24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العرض مستمر من الاحد الى الخميس "لفترة محدودة" وذلك من الساعة ١٠:٠٠ ص حتى الساعة ٥:٠٠ م .. بانتظارك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12/23/2018 10:27:26</a:t>
                      </a:r>
                    </a:p>
                  </a:txBody>
                  <a:tcPr/>
                </a:tc>
                <a:extLst>
                  <a:ext uri="{0D108BD9-81ED-4DB2-BD59-A6C34878D82A}">
                    <a16:rowId xmlns:a16="http://schemas.microsoft.com/office/drawing/2014/main" val="1161522466"/>
                  </a:ext>
                </a:extLst>
              </a:tr>
            </a:tbl>
          </a:graphicData>
        </a:graphic>
      </p:graphicFrame>
      <p:sp>
        <p:nvSpPr>
          <p:cNvPr id="4" name="Text Placeholder 3">
            <a:extLst>
              <a:ext uri="{FF2B5EF4-FFF2-40B4-BE49-F238E27FC236}">
                <a16:creationId xmlns:a16="http://schemas.microsoft.com/office/drawing/2014/main" id="{39A071A4-06CB-4DDF-8E26-D26D10B666C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950475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46D36-468E-46B4-A642-ADEF3E23B813}"/>
              </a:ext>
            </a:extLst>
          </p:cNvPr>
          <p:cNvSpPr>
            <a:spLocks noGrp="1"/>
          </p:cNvSpPr>
          <p:nvPr>
            <p:ph type="title"/>
          </p:nvPr>
        </p:nvSpPr>
        <p:spPr/>
        <p:txBody>
          <a:bodyPr/>
          <a:lstStyle/>
          <a:p>
            <a:r>
              <a:rPr lang="en-US"/>
              <a:t>Facebook Impressions | dipndip</a:t>
            </a:r>
          </a:p>
        </p:txBody>
      </p:sp>
      <p:graphicFrame>
        <p:nvGraphicFramePr>
          <p:cNvPr id="6" name="Chart Placeholder 5">
            <a:extLst>
              <a:ext uri="{FF2B5EF4-FFF2-40B4-BE49-F238E27FC236}">
                <a16:creationId xmlns:a16="http://schemas.microsoft.com/office/drawing/2014/main" id="{B61B14CD-EB39-4FC4-AFE7-D60531BEAA2F}"/>
              </a:ext>
            </a:extLst>
          </p:cNvPr>
          <p:cNvGraphicFramePr>
            <a:graphicFrameLocks noGrp="1"/>
          </p:cNvGraphicFramePr>
          <p:nvPr>
            <p:ph type="chart" sz="quarter" idx="13"/>
            <p:extLst>
              <p:ext uri="{D42A27DB-BD31-4B8C-83A1-F6EECF244321}">
                <p14:modId xmlns:p14="http://schemas.microsoft.com/office/powerpoint/2010/main" val="634315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CAAD9-010E-4442-B51D-79CA99E2AC9E}"/>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BF38DBE5-700B-4761-A820-26A4ECF84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834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F43D-FD71-455C-A2E5-A0FE643B4ABF}"/>
              </a:ext>
            </a:extLst>
          </p:cNvPr>
          <p:cNvSpPr>
            <a:spLocks noGrp="1"/>
          </p:cNvSpPr>
          <p:nvPr>
            <p:ph type="title"/>
          </p:nvPr>
        </p:nvSpPr>
        <p:spPr/>
        <p:txBody>
          <a:bodyPr/>
          <a:lstStyle/>
          <a:p>
            <a:r>
              <a:rPr lang="en-US"/>
              <a:t>Facebook Reach | dipndip</a:t>
            </a:r>
          </a:p>
        </p:txBody>
      </p:sp>
      <p:graphicFrame>
        <p:nvGraphicFramePr>
          <p:cNvPr id="6" name="Chart Placeholder 5">
            <a:extLst>
              <a:ext uri="{FF2B5EF4-FFF2-40B4-BE49-F238E27FC236}">
                <a16:creationId xmlns:a16="http://schemas.microsoft.com/office/drawing/2014/main" id="{71B74D67-F631-4224-B517-DDCEECE8A02E}"/>
              </a:ext>
            </a:extLst>
          </p:cNvPr>
          <p:cNvGraphicFramePr>
            <a:graphicFrameLocks noGrp="1"/>
          </p:cNvGraphicFramePr>
          <p:nvPr>
            <p:ph type="chart" sz="quarter" idx="13"/>
            <p:extLst>
              <p:ext uri="{D42A27DB-BD31-4B8C-83A1-F6EECF244321}">
                <p14:modId xmlns:p14="http://schemas.microsoft.com/office/powerpoint/2010/main" val="21273228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357BD-F1F2-4C61-94D7-4A1920E17724}"/>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A045D253-DC7E-41C6-84D0-68C34A2482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05483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2876</Words>
  <Application>Microsoft Office PowerPoint</Application>
  <PresentationFormat>On-screen Show (4:3)</PresentationFormat>
  <Paragraphs>1044</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dipndip</vt:lpstr>
      <vt:lpstr>Facebook Key Metrics Table | dipndip</vt:lpstr>
      <vt:lpstr>Facebook Fans Total | dipndip</vt:lpstr>
      <vt:lpstr>Facebook Own Posts Table | dipndip - 1 of 19</vt:lpstr>
      <vt:lpstr>Facebook Own Posts Table | dipndip - 2 of 19</vt:lpstr>
      <vt:lpstr>Facebook Own Posts Table | dipndip - 3 of 19</vt:lpstr>
      <vt:lpstr>Facebook Own Posts Table | dipndip - 4 of 19</vt:lpstr>
      <vt:lpstr>Facebook Own Posts Table | dipndip - 5 of 19</vt:lpstr>
      <vt:lpstr>Facebook Own Posts Table | dipndip - 6 of 19</vt:lpstr>
      <vt:lpstr>Facebook Own Posts Table | dipndip - 7 of 19</vt:lpstr>
      <vt:lpstr>Facebook Own Posts Table | dipndip - 8 of 19</vt:lpstr>
      <vt:lpstr>Facebook Own Posts Table | dipndip - 9 of 19</vt:lpstr>
      <vt:lpstr>Facebook Own Posts Table | dipndip - 10 of 19</vt:lpstr>
      <vt:lpstr>Facebook Own Posts Table | dipndip - 11 of 19</vt:lpstr>
      <vt:lpstr>Facebook Own Posts Table | dipndip - 12 of 19</vt:lpstr>
      <vt:lpstr>Facebook Own Posts Table | dipndip - 13 of 19</vt:lpstr>
      <vt:lpstr>Facebook Own Posts Table | dipndip - 14 of 19</vt:lpstr>
      <vt:lpstr>Facebook Own Posts Table | dipndip - 15 of 19</vt:lpstr>
      <vt:lpstr>Facebook Own Posts Table | dipndip - 16 of 19</vt:lpstr>
      <vt:lpstr>Facebook Own Posts Table | dipndip - 17 of 19</vt:lpstr>
      <vt:lpstr>Facebook Own Posts Table | dipndip - 18 of 19</vt:lpstr>
      <vt:lpstr>Facebook Own Posts Table | dipndip - 19 of 19</vt:lpstr>
      <vt:lpstr>Facebook Interactions Distribution | dipndip</vt:lpstr>
      <vt:lpstr>Facebook Reactions Distribution | dipndip</vt:lpstr>
      <vt:lpstr>Facebook Hashtag Detection | dipndip</vt:lpstr>
      <vt:lpstr>Facebook Private Conversations Table | dipndip - 1 of 5</vt:lpstr>
      <vt:lpstr>Facebook Private Conversations Table | dipndip - 2 of 5</vt:lpstr>
      <vt:lpstr>Facebook Private Conversations Table | dipndip - 3 of 5</vt:lpstr>
      <vt:lpstr>Facebook Private Conversations Table | dipndip - 4 of 5</vt:lpstr>
      <vt:lpstr>Facebook Private Conversations Table | dipndip - 5 of 5</vt:lpstr>
      <vt:lpstr>Facebook Impressions | dipndip</vt:lpstr>
      <vt:lpstr>Facebook Reach | dipndip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dipndip</dc:title>
  <dc:creator>Frederik Peiniger</dc:creator>
  <cp:lastModifiedBy>Frederik Peiniger</cp:lastModifiedBy>
  <cp:revision>1</cp:revision>
  <dcterms:created xsi:type="dcterms:W3CDTF">2019-01-07T14:06:34Z</dcterms:created>
  <dcterms:modified xsi:type="dcterms:W3CDTF">2019-01-07T14:07:48Z</dcterms:modified>
</cp:coreProperties>
</file>