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8" r:id="rId21"/>
    <p:sldId id="279" r:id="rId22"/>
    <p:sldId id="280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dipndipksa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21865</c:v>
                </c:pt>
                <c:pt idx="1">
                  <c:v>22240</c:v>
                </c:pt>
                <c:pt idx="2">
                  <c:v>22731</c:v>
                </c:pt>
                <c:pt idx="3">
                  <c:v>23232</c:v>
                </c:pt>
                <c:pt idx="4">
                  <c:v>23687</c:v>
                </c:pt>
                <c:pt idx="5">
                  <c:v>23910</c:v>
                </c:pt>
                <c:pt idx="6">
                  <c:v>24033</c:v>
                </c:pt>
                <c:pt idx="7">
                  <c:v>24219</c:v>
                </c:pt>
                <c:pt idx="8">
                  <c:v>24782</c:v>
                </c:pt>
                <c:pt idx="9">
                  <c:v>25526</c:v>
                </c:pt>
                <c:pt idx="10">
                  <c:v>25957</c:v>
                </c:pt>
                <c:pt idx="11">
                  <c:v>26309</c:v>
                </c:pt>
                <c:pt idx="12">
                  <c:v>26669</c:v>
                </c:pt>
                <c:pt idx="13">
                  <c:v>26950</c:v>
                </c:pt>
                <c:pt idx="14">
                  <c:v>27157</c:v>
                </c:pt>
                <c:pt idx="15">
                  <c:v>27528</c:v>
                </c:pt>
                <c:pt idx="16">
                  <c:v>27856</c:v>
                </c:pt>
                <c:pt idx="17">
                  <c:v>27976</c:v>
                </c:pt>
                <c:pt idx="18">
                  <c:v>28180</c:v>
                </c:pt>
                <c:pt idx="19">
                  <c:v>28407</c:v>
                </c:pt>
                <c:pt idx="20">
                  <c:v>28551</c:v>
                </c:pt>
                <c:pt idx="21">
                  <c:v>28661</c:v>
                </c:pt>
                <c:pt idx="22">
                  <c:v>28707</c:v>
                </c:pt>
                <c:pt idx="23">
                  <c:v>28774</c:v>
                </c:pt>
                <c:pt idx="24">
                  <c:v>28904</c:v>
                </c:pt>
                <c:pt idx="25">
                  <c:v>29070</c:v>
                </c:pt>
                <c:pt idx="26">
                  <c:v>29111</c:v>
                </c:pt>
                <c:pt idx="27">
                  <c:v>29144</c:v>
                </c:pt>
                <c:pt idx="28">
                  <c:v>29172</c:v>
                </c:pt>
                <c:pt idx="29">
                  <c:v>29216</c:v>
                </c:pt>
                <c:pt idx="30">
                  <c:v>29257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4E-41E6-B661-A293B4C610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684408"/>
        <c:axId val="299687032"/>
      </c:lineChart>
      <c:dateAx>
        <c:axId val="299684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687032"/>
        <c:crosses val="autoZero"/>
        <c:auto val="1"/>
        <c:lblOffset val="100"/>
        <c:baseTimeUnit val="days"/>
      </c:dateAx>
      <c:valAx>
        <c:axId val="299687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684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dipndipksa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5930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73-4DF7-9074-E0B1D48AE6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dipndipksa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73-4DF7-9074-E0B1D48AE6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8740552"/>
        <c:axId val="418741536"/>
      </c:barChart>
      <c:catAx>
        <c:axId val="418740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741536"/>
        <c:crosses val="autoZero"/>
        <c:auto val="1"/>
        <c:lblAlgn val="ctr"/>
        <c:lblOffset val="100"/>
        <c:noMultiLvlLbl val="0"/>
      </c:catAx>
      <c:valAx>
        <c:axId val="418741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740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dipndipksa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25743</c:v>
                </c:pt>
                <c:pt idx="1">
                  <c:v>40969</c:v>
                </c:pt>
                <c:pt idx="2">
                  <c:v>60132</c:v>
                </c:pt>
                <c:pt idx="3">
                  <c:v>45140</c:v>
                </c:pt>
                <c:pt idx="4">
                  <c:v>31564</c:v>
                </c:pt>
                <c:pt idx="5">
                  <c:v>32697</c:v>
                </c:pt>
                <c:pt idx="6">
                  <c:v>23829</c:v>
                </c:pt>
                <c:pt idx="7">
                  <c:v>32308</c:v>
                </c:pt>
                <c:pt idx="8">
                  <c:v>204822</c:v>
                </c:pt>
                <c:pt idx="9">
                  <c:v>67139</c:v>
                </c:pt>
                <c:pt idx="10">
                  <c:v>47522</c:v>
                </c:pt>
                <c:pt idx="11">
                  <c:v>51813</c:v>
                </c:pt>
                <c:pt idx="12">
                  <c:v>28841</c:v>
                </c:pt>
                <c:pt idx="13">
                  <c:v>22350</c:v>
                </c:pt>
                <c:pt idx="14">
                  <c:v>37342</c:v>
                </c:pt>
                <c:pt idx="15">
                  <c:v>43795</c:v>
                </c:pt>
                <c:pt idx="16">
                  <c:v>65543</c:v>
                </c:pt>
                <c:pt idx="17">
                  <c:v>20061</c:v>
                </c:pt>
                <c:pt idx="18">
                  <c:v>154725</c:v>
                </c:pt>
                <c:pt idx="19">
                  <c:v>154324</c:v>
                </c:pt>
                <c:pt idx="20">
                  <c:v>166502</c:v>
                </c:pt>
                <c:pt idx="21">
                  <c:v>9328</c:v>
                </c:pt>
                <c:pt idx="22">
                  <c:v>10759</c:v>
                </c:pt>
                <c:pt idx="23">
                  <c:v>9973</c:v>
                </c:pt>
                <c:pt idx="24">
                  <c:v>170414</c:v>
                </c:pt>
                <c:pt idx="25">
                  <c:v>41901</c:v>
                </c:pt>
                <c:pt idx="26">
                  <c:v>8239</c:v>
                </c:pt>
                <c:pt idx="27">
                  <c:v>12302</c:v>
                </c:pt>
                <c:pt idx="28">
                  <c:v>21587</c:v>
                </c:pt>
                <c:pt idx="29">
                  <c:v>23968</c:v>
                </c:pt>
                <c:pt idx="30">
                  <c:v>33045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39-4803-AAD8-A88CFEE79C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0325904"/>
        <c:axId val="440319672"/>
      </c:lineChart>
      <c:dateAx>
        <c:axId val="440325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319672"/>
        <c:crosses val="autoZero"/>
        <c:auto val="1"/>
        <c:lblOffset val="100"/>
        <c:baseTimeUnit val="days"/>
      </c:dateAx>
      <c:valAx>
        <c:axId val="440319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325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dipndipksa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6479</c:v>
                </c:pt>
                <c:pt idx="1">
                  <c:v>8271</c:v>
                </c:pt>
                <c:pt idx="2">
                  <c:v>8897</c:v>
                </c:pt>
                <c:pt idx="3">
                  <c:v>7753</c:v>
                </c:pt>
                <c:pt idx="4">
                  <c:v>5530</c:v>
                </c:pt>
                <c:pt idx="5">
                  <c:v>12362</c:v>
                </c:pt>
                <c:pt idx="6">
                  <c:v>8071</c:v>
                </c:pt>
                <c:pt idx="7">
                  <c:v>7523</c:v>
                </c:pt>
                <c:pt idx="8">
                  <c:v>82415</c:v>
                </c:pt>
                <c:pt idx="9">
                  <c:v>24488</c:v>
                </c:pt>
                <c:pt idx="10">
                  <c:v>11883</c:v>
                </c:pt>
                <c:pt idx="11">
                  <c:v>15353</c:v>
                </c:pt>
                <c:pt idx="12">
                  <c:v>5679</c:v>
                </c:pt>
                <c:pt idx="13">
                  <c:v>4053</c:v>
                </c:pt>
                <c:pt idx="14">
                  <c:v>10339</c:v>
                </c:pt>
                <c:pt idx="15">
                  <c:v>8679</c:v>
                </c:pt>
                <c:pt idx="16">
                  <c:v>33999</c:v>
                </c:pt>
                <c:pt idx="17">
                  <c:v>6312</c:v>
                </c:pt>
                <c:pt idx="18">
                  <c:v>99169</c:v>
                </c:pt>
                <c:pt idx="19">
                  <c:v>105090</c:v>
                </c:pt>
                <c:pt idx="20">
                  <c:v>126998</c:v>
                </c:pt>
                <c:pt idx="21">
                  <c:v>2155</c:v>
                </c:pt>
                <c:pt idx="22">
                  <c:v>1739</c:v>
                </c:pt>
                <c:pt idx="23">
                  <c:v>2085</c:v>
                </c:pt>
                <c:pt idx="24">
                  <c:v>114399</c:v>
                </c:pt>
                <c:pt idx="25">
                  <c:v>23074</c:v>
                </c:pt>
                <c:pt idx="26">
                  <c:v>2738</c:v>
                </c:pt>
                <c:pt idx="27">
                  <c:v>5412</c:v>
                </c:pt>
                <c:pt idx="28">
                  <c:v>9681</c:v>
                </c:pt>
                <c:pt idx="29">
                  <c:v>9938</c:v>
                </c:pt>
                <c:pt idx="30">
                  <c:v>11763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66-4AE4-9816-15F3828498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0324264"/>
        <c:axId val="440323608"/>
      </c:lineChart>
      <c:dateAx>
        <c:axId val="440324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323608"/>
        <c:crosses val="autoZero"/>
        <c:auto val="1"/>
        <c:lblOffset val="100"/>
        <c:baseTimeUnit val="days"/>
      </c:dateAx>
      <c:valAx>
        <c:axId val="440323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324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99CAA-6FDF-42CF-9F43-8F36C581F6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dipndip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78E1DE-E6D4-438D-A421-7E98FC5EB2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7645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59AA8-5C7B-4D4B-9398-13BDA375A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dipndip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CE83CB-B2D3-4C80-9885-0C25F919F3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04149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10951124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373051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302996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202558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384413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15310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516767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08693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542889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5574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57623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51312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598385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8719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423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dipndipksa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15292.833333333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4624.7777777778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0658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01EAD0-7D19-45FF-863E-59167624BC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26177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568D9-A408-4540-B4A7-1461194F8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dipndip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56BC03-C812-4E83-94A1-1D5F9004B0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84645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008F37-91E9-495F-B7A2-AC54041C83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F3555E-D9D2-4EB6-95B6-16BA11170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99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5EA0F-6BC1-4F1D-BA76-DDE0B6900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dipndip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A2106D-573C-4156-8795-A1DC0DB132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68790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658175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55262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4981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3324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3665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6602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1638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52935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6044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896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dipndipksa - 2018-12-31 14:51:23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نتمنى لكم سنة جديدة سعيدة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مافي أحلى من انك تبدأ السنة الجديدة بطبق حلو من ديب ان ديب مع أحبابك!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wish you happy #NewYear.
What could be a better way to start your year than sharing our sweet treats with your loved ones!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140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dipndipksa - 2018-12-31 09:47:32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حلّي أيامك.. حلّي إجازتك 
بمناسبة الإجازات مددنا العرض إلى 3 يناير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😍😍.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اختاروا اللي تبغوه بين أكثر من 30 نوع حلى بـ20 ريال بس 
من الساعة العاشرة صباحاً حتّى الساعة الخامسة مساءً
#ديب_ان_ديب #يجعلنا_نبتسم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Sweeten your days, brighten your vacation!
On the occasion of the holidays, #dipndip extended its SAR20 offer until January 3rd.
More than 30 delicious dipndip desserts are waiting for you from 10:00 am till 5:00 pm.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9461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94326A-EE17-475C-B2CB-5381C35C1B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978554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1E57A-8125-485D-82DC-3FFC71767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dipndip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CD462F-57FA-40A3-A992-9E2E570A1C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33115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974399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9432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83616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5533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06523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19137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61236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43852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1526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3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dipndipksa - 2018-12-30 12:49:16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محتارين وين تروحون؟
زوروا ديب ان ديب ودلعوا نفسكم بأطباق الحلى الشهية!
منشن خويك اللي منتظره يعزمك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😜📲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ديب_ان_ديب #يجعلنا_نبتسم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Can't decide where to go? Head over to dipndip for some sweet treats! #dipndip #makesmesmile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921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dipndipksa - 2018-12-29 08:44:29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يومان فقط على نهاية العرض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😍!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اختر اللي تبغاه بين أكثر من 30 نوع حلى بـ20 ريال بس 
من الساعة العاشرة صباحاً حتّى الساعة الخامسة مساءً
#ديب_ان_ديب #يجعلنا_نبتسم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Two days left for the 20 riyals offer 😍!
More than 30 delicious dipndip desserts, each for 20 SAR only 🤩! From opening hours till 5 PM, in all our branches😉 #dipndip #makesmesmile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3825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CE8F14-A520-4687-8664-74A8CED506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96493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1FED5-DE1F-4307-96D2-91DCA7325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dipndip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F5D9D5-4901-4E70-A77A-E6B045680D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420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375812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76588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44980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18489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6147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73052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50752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55003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5474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99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dipndipksa - 2018-12-28 11:23:48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حبة، بعدين تنطحن، بعدين تتقطّر شوية  في كأس أو فنجان... ما هي؟
#ديب_ان_ديب #يجعلنا_نبتسم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This starts off as a bean which then goes on to be ground, it spends some time brewing. In a cup or mug it's found... what is it? #dipndip #makesmesmile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829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dipndipksa - 2018-12-26 09:29:55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استغل اليوم وعبّر عن حبك وتقديرك لوجود أحبابك في حياتك
خذهم على ديب ان ديب وعبّرلهم عن شكرك !
#ديب_ان_ديب #يجعلنا_نبتسم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What could be a better day to tell your loved ones you're thankful for them? Head over to dipndip to show them some gratitude ! 
#dipndip #makesmesmile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6019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77341B-2E6E-43E3-A7B6-251621C0F1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298300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AEC90-8BF3-4604-BE89-D46669324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dipndip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7D4B04-E0AF-46F4-9653-1F534084FC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15059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320863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07400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5629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62160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4350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959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78590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66940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0110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156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dipndipksa - 2018-12-25 02:43:24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طبق بوتيتو روستي كريب بوكيت هو كل اللي تحتاجه على الفطور! مع البطاطا المقرمشة ونوعين جبنة، مع لبنة وسبانخ وأفوكادو على الجنب.. فطور يخليك نشيط لآخر اليوم! #ديب_ان_ديب #يجعلنا_نبتسم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Our potato rosti crepe pocket is a bundle of sunshine! Packed with crispy hash brown and two types of cheese and served with a side of labneh, spinach, and avocado. This breakfast is bound to brighten up your day! #dipndip #makesmesmile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326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dipndipksa - 2018-12-20 08:15:01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بدال السعادة .. سعادتين ✈️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😍!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اعزائي المسافرين الآن ننشر السعادة و نعلن افتتاح فرعنا الجديد في مطار الملك فهد الدولي
.
.
وجودك في المطار سعادة و ماتحلى السعادة إلا بـ ديب ان ديب
.
.
#ديب_ان_ديب #يجعلنا_نبتسم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9154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C9DA1C-7E99-45A1-9A72-85B00E939F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056230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9DB1C-3F3D-4127-A3A0-377A86590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dipndip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09A66D-7457-4E0B-8C17-14D9AF8AD7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74270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8871701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50346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80129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61984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09279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2575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62656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94158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7825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158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dipndipksa - 2018-12-19 11:49:36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هو أحلى مكان تكونون فيه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😍؟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خمنوا وين تكون سعادتكم وبتعرفون فرعنا الجديد وين
.
.
#ديب_ان_ديب #يجعلنا_نبتسم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170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dipndipksa - 2018-12-19 03:08:51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لحقوا قبل لا يخلص العرض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اختر اللي تبغاه بين أكثر من 30 نوع حلى ب20 ريال بس 
من الأحد للخميس حتّى الساعة الخامسة مساءً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⠀⠀ 🎉Hurry while it lasts! 😍🎊 More than 30 delicious dipndip desserts, each for 20 SAR only 🤩! This offer is available from Sunday to Thursday from opening hours till 5 PM, in all our branches😉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998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dipndipksa - 2018-12-17 01:59:48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اللي تحتاجه هو شوكولاتة ديب ان ديب عشان تجدد طاقتك لباقي الأسبوع!
#ديب_ان_ديب #يجعلنا_نبتسم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Our chocolate shot is all you need to get that boost your body needs!
#dipndip #makesmesmile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3294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A7AEE4-61FB-40B8-B095-1248AB7EDE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269837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AF4B4-4618-4DC7-8B4F-D94A6C3E1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dipndip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ED8E29-1A90-4BB3-954C-D0E4912793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19371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1503112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4463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62286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58749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29917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53511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0166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0136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4479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427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dipndipksa - 2018-12-15 03:24:56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أنا أحيانًا سائل لكن مو مكعب ثلج، أنا أحيانًا موجود في الكوكيز ولكن مو زبيب. مين أنا؟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🤔😍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ديب_ان_ديب #يجعلنا_نبتسم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547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dipndipksa - 2018-12-12 07:23:16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في احساس أروع من انك تلذذ بطعم تشوكليت فوندان بالشوكولاتة البلجيكية الشهيرة اللي يعشقها الكل!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😍😍😍#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ديب_ان_ديب #يجعلنا_نبتسم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Indulge in our warm and decadent chocolate fondant, made with our all-time favourite Belgian chocolate! #dipndip #makesmesmile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619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dipndipksa - 2018-12-11 03:12:24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نجدد العهد والبيعة والولاء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🇸🇦💚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البيعة_الرابعة #نبايع_ملك_الحزم_ومحمد_العزم #ديب_ان_ديب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8176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CC6623-5E79-4D4E-AFF1-215E5ADA75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893387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8F9B3-F3EA-4C97-8D50-52EAABA93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dipndip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919236-8395-4E94-9981-5D5210264E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37779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4194590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45995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67993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44156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2055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5380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73456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99568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5799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623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dipndipksa - 2018-12-09 07:20:34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العرض مستمر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🥳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زوروا أي فرع لديب ان ديب بين الساعة 10 صباحاً حتى الساعة 5 مساءً - من الأحد إلى الخميس - واطلبوا أي حلى بـ 20 ريال بس! *لفترة محدودة
#ديب_ان_ديب #يجعلنا_نبتسم
#عيد_ديب_الخامس 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offer is still on 😍😍😍Head over to dipndip between 10am and 5pm - from Sunday to Thursday - and get any dipndip dessert for SAR20 only! #dipndip #makesmesmile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964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dipndipksa - 2018-12-09 01:00:24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استمتعوا بطعم تشوكليت براوني الدافئ والطري مع أي نكهة ايسكريم تحبوها!
#ديب_ان_ديب #يجعلنا_نبتسم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Dip into the warm, gooey goodness of our chocolate brownie paired with ice cream of your choice! #dipndip #makesmesmile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4432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7C8001-44C1-4E89-8A72-55CFDF2C41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6920098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D0312-6A9D-4F6A-8244-64E045628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dipndip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18E846-F080-40ED-87C6-5FB595C7D3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54619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1304990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17002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0481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77904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09892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8674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58209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5369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1437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828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dipndipksa - 2018-12-07 03:41:00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زوروا أي فرع لديب ان ديب بين الساعة 10 صباحاً حتى الساعة 5 مساءً - من الأحد إلى الخميس - واطلبوا أي حلى بـ 20 ريال بس! *لفترة محدودة
#ديب_ان_ديب #يجعلنا_نبتسم
#عيد_ديب_الخامس 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Head over to dipndip between 10am and 5pm - from Sunday to Thursday - and get any dipndip dessert for SR20 only! #BeatTheClock #dipndip #makesmesmile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071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dipndipksa - 2018-12-06 05:06:08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جربوا كريب البراونيز المغطى بطبقة شوكولاتة سائلة تذوب في فمك - نضمنلك انه أنسب اختيار لجرعة الشوكولاتة اللي تحتاجها في الويك اند!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ديب_ان_ديب #يجعلنا_نبتسم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Our brownie crepe is layered with warm chocolate that melts in your mouth - perfect for your weekend chocolate overdose!  #dipndip #makesmesmile #browniecrepe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6224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A130FF-8683-44CA-93D0-00A73345FA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8469876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ACEA6-7E0F-4342-9851-6F2CA6BA9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dipndip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836066-1D06-4A42-8EB0-9572E9B91C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10661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CF35DE-D941-497C-8926-2E1A56EF00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A9748F-B53C-4B3A-90E5-FFA9E3A4E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2590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DD84E-2316-418B-A148-69C7682F8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dipndip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EE8EA3-D103-4D1E-B127-A9285012BC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74008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612121286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7166857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5540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83398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1843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7018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0672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0254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4461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35345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9540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431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dipndipksa - 2018-12-31 14:51:23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نتمنى لكم سنة جديدة سعيدة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مافي أحلى من انك تبدأ السنة الجديدة بطبق حلو من ديب ان ديب مع أحبابك!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wish you happy #NewYear.
What could be a better way to start your year than sharing our sweet treats with your loved ones!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https://www.instagram.com/p/BsEGbqwFdRi/media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062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dipndipksa - 2018-12-28 11:23:48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حبة، بعدين تنطحن، بعدين تتقطّر شوية  في كأس أو فنجان... ما هي؟
#ديب_ان_ديب #يجعلنا_نبتسم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This starts off as a bean which then goes on to be ground, it spends some time brewing. In a cup or mug it's found... what is it? #dipndip #makesmesmile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https://www.instagram.com/p/Br8AUohl6f4/media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478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CEA075-201A-4831-B167-FC6D9AA72A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6975167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D49E3-5C9D-4EA0-A833-F0E4A0A79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dipndip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B57ABE-4CD5-4240-95C6-58876A32A2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96774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262488180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447819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9760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49988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1129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6810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87460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12100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8822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8158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3699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894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dipndipksa - 2018-12-25 02:43:24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طبق بوتيتو روستي كريب بوكيت هو كل اللي تحتاجه على الفطور! مع البطاطا المقرمشة ونوعين جبنة، مع لبنة وسبانخ وأفوكادو على الجنب.. فطور يخليك نشيط لآخر اليوم! #ديب_ان_ديب #يجعلنا_نبتسم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Our potato rosti crepe pocket is a bundle of sunshine! Packed with crispy hash brown and two types of cheese and served with a side of labneh, spinach, and avocado. This breakfast is bound to brighten up your day! #dipndip #makesmesmile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https://www.instagram.com/p/BrzWaMcliMK/media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029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dipndipksa - 2018-12-20 08:15:01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بدال السعادة .. سعادتين ✈️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😍!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اعزائي المسافرين الآن ننشر السعادة و نعلن افتتاح فرعنا الجديد في مطار الملك فهد الدولي
.
.
وجودك في المطار سعادة و ماتحلى السعادة إلا بـ ديب ان ديب
.
.
#ديب_ان_ديب #يجعلنا_نبتسم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https://www.instagram.com/p/BrnEXQHFUo2/media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341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EAE76E-7AFD-407A-8D3B-D935C377BE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9496348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DCFF4-D476-42D8-A16E-7AF37C595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dipndip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9D8896-175D-451D-8A39-7BED04DD78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26671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523397227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45378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3549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0322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89081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9928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20056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5818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9465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8169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8898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232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dipndipksa - 2018-12-19 03:08:51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لحقوا قبل لا يخلص العرض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اختر اللي تبغاه بين أكثر من 30 نوع حلى ب20 ريال بس 
من الأحد للخميس حتّى الساعة الخامسة مساءً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⠀⠀ 🎉Hurry while it lasts! 😍🎊 More than 30 delicious dipndip desserts, each for 20 SAR only 🤩! This offer is available from Sunday to Thursday from opening hours till 5 PM, in all our branches😉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https://www.instagram.com/p/Brj8f94lwS1/media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671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dipndipksa - 2018-12-15 03:24:56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أنا أحيانًا سائل لكن مو مكعب ثلج، أنا أحيانًا موجود في الكوكيز ولكن مو زبيب. مين أنا؟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🤔😍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ديب_ان_ديب #يجعلنا_نبتسم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https://www.instagram.com/p/BrZrKbvFxh8/media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18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1DE9DF-0A98-48AE-ABF2-268667C269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0008306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2C70F-928E-4EE5-B248-AFDE2427F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dipndip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922E06-CC00-41ED-BF54-6417E626D4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20133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665419835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6029936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35945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97356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5840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541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98449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93317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42128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5431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8109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877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dipndipksa - 2018-12-09 07:20:34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العرض مستمر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🥳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زوروا أي فرع لديب ان ديب بين الساعة 10 صباحاً حتى الساعة 5 مساءً - من الأحد إلى الخميس - واطلبوا أي حلى بـ 20 ريال بس! *لفترة محدودة
#ديب_ان_ديب #يجعلنا_نبتسم
#عيد_ديب_الخامس 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offer is still on 😍😍😍Head over to dipndip between 10am and 5pm - from Sunday to Thursday - and get any dipndip dessert for SAR20 only! #dipndip #makesmesmile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https://www.instagram.com/p/BrKpJ30FGZi/media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4474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BCDBA7-B9F3-4449-974D-3E9D2FFE71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9049850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166B0-7C24-4AA5-AB7F-3E5099537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 Hashtag Analytics | dipndip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912559-CFBF-4277-AF15-810AF2FDAA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31706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215705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0057755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791176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110745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514661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761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#ديب_ان_ديب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134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#يجعلنا_نبتسم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514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#dipndip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584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#makesmesmile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265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#browniecrepe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489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#عيد_ديب_الخامس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986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#BeatTheClock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777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#البيعة_الرابعة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33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#نبايع_ملك_الحزم_ومحمد_العزم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856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#NewYear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5965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F59CEC-A0D1-418A-A80D-907B5F7500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0197561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7032C-E577-4FD3-BAB9-6C4E13A5B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dipndip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256247-742D-4ABF-8D41-446AD04130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26772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613514-9467-44C9-9C33-02089A3D1C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132487-E60A-456C-B733-5436879ED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5334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D1058-BA06-46F6-93A7-D018AD974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dipndip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FDE442-259D-43AB-B8F6-52585D0E8F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84843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5563E0-DDD9-4DFC-A8B2-DFC70026DD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547C1-7C7E-4D2E-A2F9-C9A7C9170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3436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8F1CF-15B5-4282-A75D-3CD35CB1D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dipndip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F315B8-54D1-412F-A188-7675D43C28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1962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4058151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164153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28683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83794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6126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2783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83190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25409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3013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457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dipndipksa - 2018-12-17 07:53:59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https://scontent.xx.fbcdn.net/v/t51.12442-15/47055065_2079127885515265_6503180132297998336_n.jpg?_nc_cat=106&amp;_nc_ht=scontent.xx&amp;oh=41a493e8f6855ab4b320182c2b4589d0&amp;oe=5C954C17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922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dipndipksa - 2018-12-09 02:49:18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https://scontent.xx.fbcdn.net/v/t51.12442-15/45764404_528480507563333_2500491567018541056_n.jpg?_nc_cat=100&amp;_nc_ht=scontent.xx&amp;oh=aa98e2e99813ac8346b7e2c2126368fb&amp;oe=5C917EC8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876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dipndipksa - 2018-12-09 02:49:17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https://scontent.xx.fbcdn.net/v/t51.12442-15/46669389_339178976864148_884884162010415104_n.jpg?_nc_cat=109&amp;_nc_ht=scontent.xx&amp;oh=cfe91b4963dbeb4837d932c8cc0d6f33&amp;oe=5C98EA53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4526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992906-2F8F-4706-A4EC-B6E9651BFC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7334224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09025-8572-4EA6-8BAB-2E9BAEDF9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dipndip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6E2FE6-F7B1-49AD-BDD3-7FB2BFB412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29730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1774373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861852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72949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4714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32545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23331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1225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691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5909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599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dipndipksa - 2018-12-09 02:49:16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https://scontent.xx.fbcdn.net/v/t51.12442-15/46247688_392590054881956_7250218019022962688_n.jpg?_nc_cat=100&amp;_nc_ht=scontent.xx&amp;oh=f46dde2a66e668abaf8991189bb0c7d9&amp;oe=5CA14B4F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504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dipndipksa - 2018-12-09 02:49:15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https://scontent.xx.fbcdn.net/v/t51.12442-15/45957729_2219426185045165_3660477524028162048_n.jpg?_nc_cat=103&amp;_nc_ht=scontent.xx&amp;oh=375b5dac7f2488016e58b9c52a245468&amp;oe=5C91974A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096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dipndipksa - 2018-12-09 02:48:16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https://scontent.xx.fbcdn.net/v/t51.12442-15/45883411_1081942821983223_389910909385965568_n.jpg?_nc_cat=111&amp;_nc_ht=scontent.xx&amp;oh=d5e25ff24e5e01b712de992938277d94&amp;oe=5CA523B4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2969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82A805-3340-4DFA-9BE8-0954069DBE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9781643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652A0-85F8-41CC-96B2-3BB0248A4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dipndip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7EF69B-BDE6-44F2-BF34-C68F6DC832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33132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99808702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815528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1309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54093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44712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76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08657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3065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6864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3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dipndipksa - 2018-12-09 02:48:15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https://scontent.xx.fbcdn.net/v/t51.12442-15/45745250_328457887750235_3374672507318566912_n.jpg?_nc_cat=105&amp;_nc_ht=scontent.xx&amp;oh=6de66853cb70d243a7f5551b9de0aebb&amp;oe=5C96D275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731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dipndipksa - 2018-12-09 02:48:14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https://scontent.xx.fbcdn.net/v/t51.12442-15/43439881_1574129872752268_8575061249102970880_n.jpg?_nc_cat=102&amp;_nc_ht=scontent.xx&amp;oh=46cc672b4324459d13ad5a755cc89b3a&amp;oe=5CA2B4D8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518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dipndipksa - 2018-12-09 02:48:13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https://scontent.xx.fbcdn.net/v/t51.12442-15/46463765_778980572443942_4789532835968974848_n.jpg?_nc_cat=102&amp;_nc_ht=scontent.xx&amp;oh=a10d74b763574238593c1750ce143cf6&amp;oe=5CAC4B59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669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13A9F7-0624-4308-92CA-AF4F9C6676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3369095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1439</Words>
  <Application>Microsoft Office PowerPoint</Application>
  <PresentationFormat>On-screen Show (4:3)</PresentationFormat>
  <Paragraphs>594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dipndip</vt:lpstr>
      <vt:lpstr>Instagram Key Metrics Table | dipndip</vt:lpstr>
      <vt:lpstr>Instagram Followers Total | dipndip</vt:lpstr>
      <vt:lpstr>Instagram Posts Table | dipndip - 1 of 8</vt:lpstr>
      <vt:lpstr>Instagram Posts Table | dipndip - 2 of 8</vt:lpstr>
      <vt:lpstr>Instagram Posts Table | dipndip - 3 of 8</vt:lpstr>
      <vt:lpstr>Instagram Posts Table | dipndip - 4 of 8</vt:lpstr>
      <vt:lpstr>Instagram Posts Table | dipndip - 5 of 8</vt:lpstr>
      <vt:lpstr>Instagram Posts Table | dipndip - 6 of 8</vt:lpstr>
      <vt:lpstr>Instagram Posts Table | dipndip - 7 of 8</vt:lpstr>
      <vt:lpstr>Instagram Posts Table | dipndip - 8 of 8</vt:lpstr>
      <vt:lpstr>Instagram Interactions Distribution | dipndip</vt:lpstr>
      <vt:lpstr>Instagram Videos Table | dipndip - 1 of 4</vt:lpstr>
      <vt:lpstr>Instagram Videos Table | dipndip - 2 of 4</vt:lpstr>
      <vt:lpstr>Instagram Videos Table | dipndip - 3 of 4</vt:lpstr>
      <vt:lpstr>Instagram Videos Table | dipndip - 4 of 4</vt:lpstr>
      <vt:lpstr>Instagram IG Hashtag Analytics | dipndip</vt:lpstr>
      <vt:lpstr>Instagram Impressions  | dipndip</vt:lpstr>
      <vt:lpstr>Instagram Reach | dipndip</vt:lpstr>
      <vt:lpstr>Instagram Stories Table  | dipndip - 1 of 3</vt:lpstr>
      <vt:lpstr>Instagram Stories Table  | dipndip - 2 of 3</vt:lpstr>
      <vt:lpstr>Instagram Stories Table  | dipndip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dipndip</dc:title>
  <dc:creator>Frederik Peiniger</dc:creator>
  <cp:lastModifiedBy>Frederik Peiniger</cp:lastModifiedBy>
  <cp:revision>1</cp:revision>
  <dcterms:created xsi:type="dcterms:W3CDTF">2019-01-07T11:36:49Z</dcterms:created>
  <dcterms:modified xsi:type="dcterms:W3CDTF">2019-01-07T11:37:38Z</dcterms:modified>
</cp:coreProperties>
</file>