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131987</c:v>
                </c:pt>
                <c:pt idx="1">
                  <c:v>132239</c:v>
                </c:pt>
                <c:pt idx="2">
                  <c:v>132474</c:v>
                </c:pt>
                <c:pt idx="3">
                  <c:v>132696</c:v>
                </c:pt>
                <c:pt idx="4">
                  <c:v>132886</c:v>
                </c:pt>
                <c:pt idx="5">
                  <c:v>133117</c:v>
                </c:pt>
                <c:pt idx="6">
                  <c:v>133314</c:v>
                </c:pt>
                <c:pt idx="7">
                  <c:v>133590</c:v>
                </c:pt>
                <c:pt idx="8">
                  <c:v>133889</c:v>
                </c:pt>
                <c:pt idx="9">
                  <c:v>134170</c:v>
                </c:pt>
                <c:pt idx="10">
                  <c:v>134348</c:v>
                </c:pt>
                <c:pt idx="11">
                  <c:v>134530</c:v>
                </c:pt>
                <c:pt idx="12">
                  <c:v>134709</c:v>
                </c:pt>
                <c:pt idx="13">
                  <c:v>134841</c:v>
                </c:pt>
                <c:pt idx="14">
                  <c:v>134962</c:v>
                </c:pt>
                <c:pt idx="15">
                  <c:v>135153</c:v>
                </c:pt>
                <c:pt idx="16">
                  <c:v>135244</c:v>
                </c:pt>
                <c:pt idx="17">
                  <c:v>135368</c:v>
                </c:pt>
                <c:pt idx="18">
                  <c:v>135441</c:v>
                </c:pt>
                <c:pt idx="19">
                  <c:v>135533</c:v>
                </c:pt>
                <c:pt idx="20">
                  <c:v>135565</c:v>
                </c:pt>
                <c:pt idx="21">
                  <c:v>135659</c:v>
                </c:pt>
                <c:pt idx="22">
                  <c:v>135799</c:v>
                </c:pt>
                <c:pt idx="23">
                  <c:v>135949</c:v>
                </c:pt>
                <c:pt idx="24">
                  <c:v>136139</c:v>
                </c:pt>
                <c:pt idx="25">
                  <c:v>136240</c:v>
                </c:pt>
                <c:pt idx="26">
                  <c:v>136350</c:v>
                </c:pt>
                <c:pt idx="27">
                  <c:v>136462</c:v>
                </c:pt>
                <c:pt idx="28">
                  <c:v>136570</c:v>
                </c:pt>
                <c:pt idx="29">
                  <c:v>136698</c:v>
                </c:pt>
                <c:pt idx="30">
                  <c:v>136768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65-4040-A14B-57D4274CA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035048"/>
        <c:axId val="356039312"/>
      </c:lineChart>
      <c:dateAx>
        <c:axId val="356035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39312"/>
        <c:crosses val="autoZero"/>
        <c:auto val="1"/>
        <c:lblOffset val="100"/>
        <c:baseTimeUnit val="days"/>
      </c:dateAx>
      <c:valAx>
        <c:axId val="35603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3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142</c:v>
                </c:pt>
                <c:pt idx="1">
                  <c:v>140</c:v>
                </c:pt>
                <c:pt idx="2">
                  <c:v>117</c:v>
                </c:pt>
                <c:pt idx="3">
                  <c:v>106</c:v>
                </c:pt>
                <c:pt idx="4">
                  <c:v>112</c:v>
                </c:pt>
                <c:pt idx="5">
                  <c:v>186</c:v>
                </c:pt>
                <c:pt idx="6">
                  <c:v>124</c:v>
                </c:pt>
                <c:pt idx="7">
                  <c:v>0</c:v>
                </c:pt>
                <c:pt idx="8">
                  <c:v>134</c:v>
                </c:pt>
                <c:pt idx="9">
                  <c:v>102</c:v>
                </c:pt>
                <c:pt idx="10">
                  <c:v>109</c:v>
                </c:pt>
                <c:pt idx="11">
                  <c:v>110</c:v>
                </c:pt>
                <c:pt idx="12">
                  <c:v>110</c:v>
                </c:pt>
                <c:pt idx="13">
                  <c:v>129</c:v>
                </c:pt>
                <c:pt idx="14">
                  <c:v>120</c:v>
                </c:pt>
                <c:pt idx="15">
                  <c:v>77</c:v>
                </c:pt>
                <c:pt idx="16">
                  <c:v>112</c:v>
                </c:pt>
                <c:pt idx="17">
                  <c:v>132</c:v>
                </c:pt>
                <c:pt idx="18">
                  <c:v>147</c:v>
                </c:pt>
                <c:pt idx="19">
                  <c:v>143</c:v>
                </c:pt>
                <c:pt idx="20">
                  <c:v>138</c:v>
                </c:pt>
                <c:pt idx="21">
                  <c:v>109</c:v>
                </c:pt>
                <c:pt idx="22">
                  <c:v>75</c:v>
                </c:pt>
                <c:pt idx="23">
                  <c:v>94</c:v>
                </c:pt>
                <c:pt idx="24">
                  <c:v>132</c:v>
                </c:pt>
                <c:pt idx="25">
                  <c:v>76</c:v>
                </c:pt>
                <c:pt idx="26">
                  <c:v>112</c:v>
                </c:pt>
                <c:pt idx="27">
                  <c:v>125</c:v>
                </c:pt>
                <c:pt idx="28">
                  <c:v>123</c:v>
                </c:pt>
                <c:pt idx="29">
                  <c:v>82</c:v>
                </c:pt>
                <c:pt idx="30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8F-4947-9E74-1DB238397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458768"/>
        <c:axId val="433459096"/>
      </c:lineChart>
      <c:dateAx>
        <c:axId val="433458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459096"/>
        <c:crosses val="autoZero"/>
        <c:auto val="1"/>
        <c:lblOffset val="100"/>
        <c:baseTimeUnit val="days"/>
      </c:dateAx>
      <c:valAx>
        <c:axId val="43345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45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1C-4BFD-B446-DDE6936F5B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1C-4BFD-B446-DDE6936F5B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1C-4BFD-B446-DDE6936F5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5075360"/>
        <c:axId val="225072736"/>
      </c:barChart>
      <c:catAx>
        <c:axId val="22507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72736"/>
        <c:crosses val="autoZero"/>
        <c:auto val="1"/>
        <c:lblAlgn val="ctr"/>
        <c:lblOffset val="100"/>
        <c:noMultiLvlLbl val="0"/>
      </c:catAx>
      <c:valAx>
        <c:axId val="22507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7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E0-4248-BF8D-54765091D6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E0-4248-BF8D-54765091D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5077656"/>
        <c:axId val="225073064"/>
      </c:barChart>
      <c:catAx>
        <c:axId val="22507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73064"/>
        <c:crosses val="autoZero"/>
        <c:auto val="1"/>
        <c:lblAlgn val="ctr"/>
        <c:lblOffset val="100"/>
        <c:noMultiLvlLbl val="0"/>
      </c:catAx>
      <c:valAx>
        <c:axId val="22507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7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3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10-4B7E-B92B-7B529ADE8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098976"/>
        <c:axId val="225096024"/>
      </c:lineChart>
      <c:dateAx>
        <c:axId val="225098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96024"/>
        <c:crosses val="autoZero"/>
        <c:auto val="1"/>
        <c:lblOffset val="100"/>
        <c:baseTimeUnit val="days"/>
      </c:dateAx>
      <c:valAx>
        <c:axId val="22509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9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0D2DE-9163-45F3-90F4-F58E57A9EE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A3DACA-4327-452B-BB26-59C79B8CED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131977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8CDCE-729A-463D-94D5-11D7FE99C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3AB47C-CD51-4682-8EC3-F0472281E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6500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09699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657313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7237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659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11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3960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300851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5143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90110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667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9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629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1830C-7E45-429C-BED5-551F8E584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46941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A241A-87E5-4BAB-AC53-E90FAD94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13F41E-5774-4F43-99A7-FEB2D4674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56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10063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32612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851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434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264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705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6222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403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45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052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664A6-BB58-4437-B6CD-004F7C566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19637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C916F-CC41-40E6-A7BA-312520B52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DA2DEA-C58A-420E-A767-4AD4E2292B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6236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28AFA-8735-400D-A3DE-4536704C5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9A110-BF84-4E77-A73D-0F4A0ACE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9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10AD-E735-40BD-B328-039D9FD4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06DC03-F56B-4897-BCE1-084DF81D5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190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44910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9569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8541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3189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4117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9975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2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- 2018-12-31 16:56:48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للجميع عامًا جديدًا سعيدًا! وندعو أن تكون 2019 سنة مليئة بالسعادة والنجاح والرضا لكم ولأحبابكم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https://www.instagram.com/p/BsDyag9BMN-/media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68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- 2018-12-30 15:03:29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أقرب فرع من فروع الدواء؟ 
يمكنك إيجاده على الخريطة التالية: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https://2828.tel/map_en.php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https://www.instagram.com/p/BsBAwvUBbVo/media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6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- 2018-12-29 13:00:39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 الدواء هي الوجهة الأولى التي تلبي جميع احتياجاتك الصحية: الأدوية، منتجات العناية بالبشرة والشعر، المكملات الغذائية، وبإمكانك أيضًا زيارة الركن الصحي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💪🏻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https://www.instagram.com/p/Br-N6NKgKI0/media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70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- 2018-12-28 10:00:30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أبي هريرة -رضي الله عنه- أن رسول الله -صلى الله عليه وسلم- قال:‏ "ما نقصت صدقة من مال" ‏شاركونا العطاء في توفير بطاقات التأمين الصحي للأيتام والأرامل مع #جمعية_كنف_الخيرية
#اكتنافهم_حق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https://www.instagram.com/p/Br7Uf7XFs8z/media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026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D203F-2CD8-4815-A2BF-74999ABC4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276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C1C80-220D-4177-AC36-891AA9A6D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65E8D-79B2-4925-B198-018865568D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920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3988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7418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6946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66451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6786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9318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59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- 2018-12-27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تحتاج البشرة إلى الكولاجين من الداخل لتعكس شبابها ورونقها ونضارتها.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https://www.instagram.com/p/Br5Y6rtAPd3/media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59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- 2018-12-26 13:00:44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جربي الشامبو الجاف من كولاب، والذي له قدرة هائلة على امتصاص الزيوت بدون ترك أي أثر.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https://www.instagram.com/p/Br2fiONlfC1/media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- 2018-12-25 17:13:32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ألودنت معجون الأسنان المبيض بخلاصة الصبار لأسنان لامعة !
#طبيعي_مو_طبيعي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https://www.instagram.com/p/Br0XnMIBuYv/media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69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- 2018-12-25 13:18:35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رحبي بالمسامات النظيفة والبشرة الصافية !
احصلي على القناع الأسود من مجموعة زينكس السوداء الفاخرة، وتخلصي من كل الشوائب المتراكمة في بشرتك.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https://www.instagram.com/p/Brz8yD-j0Df/media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198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10296-4D2E-48AE-A14E-CDFF2399F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16421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A2E1-9D03-4826-9EBA-2F7E0C708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0A2A89-7DC5-490A-847B-BAF8294DE8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7709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7787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9497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1060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4119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6091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7468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19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- 2018-12-24 11:00:34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بادر بأخذ تطعيم #الانفلونزا_الموسمية لدى صيدليات الدواء وذلك بالتعاون مع #وزارة_الصحة على يد مختصين في عدة مناطق بالمملكة.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https://www.instagram.com/p/BrxIMScF1vh/media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92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- 2018-12-24 08:00:11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مصل الشفاة العضوي والراقي من د. اورجانيك
لشفاة رطبة – ناعمة – ممتلأة – معطرة
وبدون مواد حافظة
#د_اورجانيك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https://www.instagram.com/p/BrwzjIuDIp3/media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78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- 2018-12-23 17:18:47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20 ديسمبر إلى 5 يناير
.
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https://www.instagram.com/p/BrvOrich_Z5/media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9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- 2018-12-23 14:00:46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تزودنا الطبيعة بأفضل المكونات التي نحتاجها لنمط غذائي متوازن !
حافظ على تناول أغذية طبيعية متزنة للمحافظة على صحة جسمك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https://www.instagram.com/p/Bru4BOLgcnc/media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841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D4C16-FDE8-430B-B9B5-F35DC1885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162984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2EFC-BD02-415A-B291-8931BCCF4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F5C38-05AF-41EA-9FFD-58083B2E0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84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4064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83780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6772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6392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5889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0255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1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- 2018-12-23 11:02:31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ابتسامة بيضاء وطبيعية .. يعني الودنت !
#طبيعي_مو_طبيعي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https://www.instagram.com/p/BrujnsRgXtQ/media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84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- 2018-12-22 17:01:14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يكون الاطفال اكثر عرضة للامراض في السنوات الأولى، فأي مرض بسيط قد ينقلب إلى مرض خطير -لاسمح الله- إن تم إهماله. ‫حاولي ملاحظة العلامات الأولية للمرض لدى طفلك كزيادة عدد ساعات نومه, وبكاء الطفل بدون دموع واستشيري الطبيب خلال الساعات الأولى! 
#نصائح_للامهات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https://www.instagram.com/p/Brsn4Lujx6J/media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8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- 2018-12-22 13:04:49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بطفلك تبدأ من 20 ديسمبر إلى 5 يناير
.
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https://www.instagram.com/p/BrsM0m9BihJ/media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7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- 2018-12-22 13:03:49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بطفلك تبدأ من 20 ديسمبر إلى 5 يناير
.
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https://www.instagram.com/p/BrsMtVihEWO/media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01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155D6-5BDD-41BC-A0E4-2F5A8CFB6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84760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07E2-5A31-44B2-ABFB-1EB79B98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07DA28-E88E-4318-A1B9-B2260693F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2349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4681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7182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4833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2092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9736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6221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4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- 2018-12-21 10:47:26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20 ديسمبر إلى 5 يناير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https://www.instagram.com/p/BrpYTc3BNz3/media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18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- 2018-12-21 10:00:48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أَبي ذرٍّ قَالَ: قَالَ لي رسولُ الله ﷺ: "لا تَحقِرَنَّ مِنَ المَعْرُوف شَيْئًا، وَلَو أنْ تَلقَى أخَاكَ بوجهٍ طليقٍ"رواه مسلم.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https://www.instagram.com/p/BrpS95wACha/media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9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- 2018-12-20 17:01:13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العروض بانتظاركم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واستمتعوا بتجربة تسوق مُذهلة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🛒
.
.
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العرض ساري حتى 5 يناير 2019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https://www.instagram.com/p/BrneSS0hZiA/media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73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- 2018-12-20 13:01:14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للمحلول الملحي استخدامات متعددة، وهو آمن للاستخدام لأنه لا يتسبب في حرقان أو لسع.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https://www.instagram.com/p/BrnC0o9lTXA/media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1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775BC-D444-4ACB-A4EC-914B8F1D9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125372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E949-8956-4C1A-967E-AA235FFAB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96564E-81C5-49EE-87D8-0E5E21BBD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319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0559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15315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6168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7210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8643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4951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84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- 2018-12-20 11:32:30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
تبدأ من 20 ديسمبر إلى 5 يناير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https://www.instagram.com/p/Brm4qqXB0hC/media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99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- 2018-12-19 13:01:17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مارفيلوس .. استعد مرونة حركتك بثقة.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https://www.instagram.com/p/BrkeCDGgl_6/media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39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- 2018-12-18 13:01:19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أن اللغة العربية من أقدم لغات العالم ! 
نحتفل في اليوم العالمي للغة العربية بإحدى أهم وأقوى اللغات الموجودة في العالم. 
#اليوم_العالمي_للغة_العربية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https://www.instagram.com/p/Brh5PeWgz9i/media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88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- 2018-12-17 17:01:08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مرتاحة ولا تشيلين هم !
‏الآن يمكنك استلام شحنتك من #ارامكس بكل سهولة 
من فروع مختارة لصيدليات الدواء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https://www.instagram.com/p/Brfv5D5AxMc/media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71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6136D-FA2F-4B73-B74B-ADC9471B0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854356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F64E3-89BD-4598-A8F2-91D489B7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FECCBA-8D44-4B07-BF4C-DCD5AAE537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021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576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48312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04631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2573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99650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1600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3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- 2018-12-17 13:00:58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هناك العديد من المنتجات التي تصنع كل عام لكبار السن، لمساعدتهم على الحركة وتسهيل راحتهم.
راعي احتياجات والديك وجديك - فهم يستحقون كل الراحة في العالم.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https://www.instagram.com/p/BrfUaAdg9ih/media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535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F3952-3E5C-4D3D-BB0D-0F5391B0F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057714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14AE7-3995-4CAD-ADBD-BBAF8A11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C77A18-DE77-4857-84BB-2CFC1EC4C9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4357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55F6D-D304-460E-AEBB-A6B1965DD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9B56A-D3E9-4B3E-B2E5-241760D4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577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2552B-106A-478E-8A4D-3ED925F7F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3BBA86-9ED3-4D2C-B49E-2ED34D401D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4524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0495089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0308624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132980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121511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485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7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61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101.88636363636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113.56818181818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88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#اليوم_العالمي_للاعاقه_2018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54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18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#الركن_الصحي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3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#د_أورجانيك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#الرعاية_الصحية_المنزلية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1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#جمعية_كنف_الخيرية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75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99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821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D0F3B-BA5C-4FA9-937C-7AC3236F5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242059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4AED-D092-4675-8B1C-E9AABE46F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D60EEF-E565-4AE7-B054-E8FA6C9C0E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227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030742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584826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98370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971181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60049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04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#البيعة_الرابعة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1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#غرفة_الشرقية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#إكسبو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3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#معرض_صنعتي_2018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89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4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#ارامكس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5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72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#نصائح_للامهات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14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#طبيعي_مو_طبيعي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44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#د_اورجانيك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524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EB89B-139D-4A6A-9ABC-C0BF5AE6C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825381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7C0A-C43D-49A2-8D29-74E7DE87F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FBF5D-DA63-4206-A917-342FAAABA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551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528393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835459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439654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48696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04743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89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#الانفلونزا_الموسمية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5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91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#اكتنافهم_حق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555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E33B8-3E51-4637-AE03-35811303C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975731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E358C-1BC6-4A61-81AA-3C8696641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3BBE9-CD7C-461E-83BF-5F53C7B866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1910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898A7-8DD3-4C68-A293-801B6475B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2BFE-CFDA-423E-9D5C-5340622B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640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7DAB9-424C-438F-8FF8-37496D89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41C13-69E0-4ED6-9805-C959F023F8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5458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88ACE-AA22-41B1-B238-CFE31083E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6C1A5-A05E-4B87-8FEA-9E262F79D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61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B240C-5038-4066-95AF-314297829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557108-FA62-4E81-A5B5-FA8BB305C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80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9898642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205770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9745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723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6628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609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092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949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856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853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2728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36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aldawaacare - 2018-12-31 16:56:48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نتمنى للجميع عامًا جديدًا سعيدًا! وندعو أن تكون 2019 سنة مليئة بالسعادة والنجاح والرضا لكم ولأحبابكم </a:t>
                      </a:r>
                      <a:r>
                        <a:rPr lang="en-US" sz="1000"/>
                        <a:t>✨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https://www.instagram.com/p/BsDyag9BMN-/media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24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aldawaacare - 2018-12-25 17:13:32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ألودنت معجون الأسنان المبيض بخلاصة الصبار لأسنان لامعة !
#طبيعي_مو_طبيعي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https://www.instagram.com/p/Br0XnMIBuYv/media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2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aldawaacare - 2018-12-16 19:20:23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احصل على تغييرات حقيقية في جسمك مع كل تمرين، كل ما تحتاجه هو استخدام كوب البروتين (شيكر) </a:t>
                      </a:r>
                      <a:r>
                        <a:rPr lang="en-US" sz="1000"/>
                        <a:t>Promixx 2.0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https://www.instagram.com/p/Brda_6zBB9P/media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65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590C8-FA7E-4BE2-95A7-EEC4460E8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152361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E2E2-4124-468B-807A-F78129C19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AED107-AF6D-4B14-930D-04A1EB5032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7280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6166A-DB60-4CEA-AD1D-3579C0015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BE2DD-2D6B-4ED3-A7DA-D20DFDA5B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9645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1181</Words>
  <Application>Microsoft Office PowerPoint</Application>
  <PresentationFormat>On-screen Show (4:3)</PresentationFormat>
  <Paragraphs>445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AlDawaa Care/3</vt:lpstr>
      <vt:lpstr>Instagram Key Metrics Table | AlDawaa</vt:lpstr>
      <vt:lpstr>Instagram Followers Table | AlDawaa</vt:lpstr>
      <vt:lpstr>Instagram Followers Total | AlDawaa</vt:lpstr>
      <vt:lpstr>Instagram Posts Table | AlDawaa - 1 of 7</vt:lpstr>
      <vt:lpstr>Instagram Posts Table | AlDawaa - 2 of 7</vt:lpstr>
      <vt:lpstr>Instagram Posts Table | AlDawaa - 3 of 7</vt:lpstr>
      <vt:lpstr>Instagram Posts Table | AlDawaa - 4 of 7</vt:lpstr>
      <vt:lpstr>Instagram Posts Table | AlDawaa - 5 of 7</vt:lpstr>
      <vt:lpstr>Instagram Posts Table | AlDawaa - 6 of 7</vt:lpstr>
      <vt:lpstr>Instagram Posts Table | AlDawaa - 7 of 7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Care/3</dc:title>
  <dc:creator>Frederik Peiniger</dc:creator>
  <cp:lastModifiedBy>Frederik Peiniger</cp:lastModifiedBy>
  <cp:revision>1</cp:revision>
  <dcterms:created xsi:type="dcterms:W3CDTF">2019-01-07T08:04:45Z</dcterms:created>
  <dcterms:modified xsi:type="dcterms:W3CDTF">2019-01-07T08:05:22Z</dcterms:modified>
</cp:coreProperties>
</file>