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  <p:sldId id="293" r:id="rId36"/>
    <p:sldId id="294" r:id="rId37"/>
    <p:sldId id="295" r:id="rId38"/>
    <p:sldId id="296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199340</c:v>
                </c:pt>
                <c:pt idx="1">
                  <c:v>199408</c:v>
                </c:pt>
                <c:pt idx="2">
                  <c:v>199474</c:v>
                </c:pt>
                <c:pt idx="3">
                  <c:v>199554</c:v>
                </c:pt>
                <c:pt idx="4">
                  <c:v>199627</c:v>
                </c:pt>
                <c:pt idx="5">
                  <c:v>199674</c:v>
                </c:pt>
                <c:pt idx="6">
                  <c:v>199741</c:v>
                </c:pt>
                <c:pt idx="7">
                  <c:v>199814</c:v>
                </c:pt>
                <c:pt idx="8">
                  <c:v>199880</c:v>
                </c:pt>
                <c:pt idx="9">
                  <c:v>199943</c:v>
                </c:pt>
                <c:pt idx="10">
                  <c:v>199943</c:v>
                </c:pt>
                <c:pt idx="11">
                  <c:v>199954</c:v>
                </c:pt>
                <c:pt idx="12">
                  <c:v>199961</c:v>
                </c:pt>
                <c:pt idx="13">
                  <c:v>199961</c:v>
                </c:pt>
                <c:pt idx="14">
                  <c:v>199972</c:v>
                </c:pt>
                <c:pt idx="15">
                  <c:v>199972</c:v>
                </c:pt>
                <c:pt idx="16">
                  <c:v>199990</c:v>
                </c:pt>
                <c:pt idx="17">
                  <c:v>199999</c:v>
                </c:pt>
                <c:pt idx="18">
                  <c:v>200009</c:v>
                </c:pt>
                <c:pt idx="19">
                  <c:v>200023</c:v>
                </c:pt>
                <c:pt idx="20">
                  <c:v>200035</c:v>
                </c:pt>
                <c:pt idx="21">
                  <c:v>200051</c:v>
                </c:pt>
                <c:pt idx="22">
                  <c:v>200071</c:v>
                </c:pt>
                <c:pt idx="23">
                  <c:v>200070</c:v>
                </c:pt>
                <c:pt idx="24">
                  <c:v>200071</c:v>
                </c:pt>
                <c:pt idx="25">
                  <c:v>200082</c:v>
                </c:pt>
                <c:pt idx="26">
                  <c:v>200098</c:v>
                </c:pt>
                <c:pt idx="27">
                  <c:v>200121</c:v>
                </c:pt>
                <c:pt idx="28">
                  <c:v>200140</c:v>
                </c:pt>
                <c:pt idx="29">
                  <c:v>200148</c:v>
                </c:pt>
                <c:pt idx="30">
                  <c:v>200159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58-40E8-8670-BDC1079BE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70656"/>
        <c:axId val="348570000"/>
      </c:lineChart>
      <c:dateAx>
        <c:axId val="348570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70000"/>
        <c:crosses val="autoZero"/>
        <c:auto val="1"/>
        <c:lblOffset val="100"/>
        <c:baseTimeUnit val="days"/>
      </c:dateAx>
      <c:valAx>
        <c:axId val="34857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7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437364</c:v>
                </c:pt>
                <c:pt idx="1">
                  <c:v>472077</c:v>
                </c:pt>
                <c:pt idx="2">
                  <c:v>479518</c:v>
                </c:pt>
                <c:pt idx="3">
                  <c:v>423940</c:v>
                </c:pt>
                <c:pt idx="4">
                  <c:v>411943</c:v>
                </c:pt>
                <c:pt idx="5">
                  <c:v>379792</c:v>
                </c:pt>
                <c:pt idx="6">
                  <c:v>389827</c:v>
                </c:pt>
                <c:pt idx="7">
                  <c:v>441825</c:v>
                </c:pt>
                <c:pt idx="8">
                  <c:v>431303</c:v>
                </c:pt>
                <c:pt idx="9">
                  <c:v>141847</c:v>
                </c:pt>
                <c:pt idx="10">
                  <c:v>8701</c:v>
                </c:pt>
                <c:pt idx="11">
                  <c:v>4408</c:v>
                </c:pt>
                <c:pt idx="12">
                  <c:v>6047</c:v>
                </c:pt>
                <c:pt idx="13">
                  <c:v>5225</c:v>
                </c:pt>
                <c:pt idx="14">
                  <c:v>4597</c:v>
                </c:pt>
                <c:pt idx="15">
                  <c:v>5859</c:v>
                </c:pt>
                <c:pt idx="16">
                  <c:v>6745</c:v>
                </c:pt>
                <c:pt idx="17">
                  <c:v>5680</c:v>
                </c:pt>
                <c:pt idx="18">
                  <c:v>5814</c:v>
                </c:pt>
                <c:pt idx="19">
                  <c:v>11969</c:v>
                </c:pt>
                <c:pt idx="20">
                  <c:v>11332</c:v>
                </c:pt>
                <c:pt idx="21">
                  <c:v>10016</c:v>
                </c:pt>
                <c:pt idx="22">
                  <c:v>10307</c:v>
                </c:pt>
                <c:pt idx="23">
                  <c:v>10865</c:v>
                </c:pt>
                <c:pt idx="24">
                  <c:v>8957</c:v>
                </c:pt>
                <c:pt idx="25">
                  <c:v>5426</c:v>
                </c:pt>
                <c:pt idx="26">
                  <c:v>55419</c:v>
                </c:pt>
                <c:pt idx="27">
                  <c:v>76379</c:v>
                </c:pt>
                <c:pt idx="28">
                  <c:v>75119</c:v>
                </c:pt>
                <c:pt idx="29">
                  <c:v>75893</c:v>
                </c:pt>
                <c:pt idx="30">
                  <c:v>101177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2D-44DB-AC5F-53EC557ED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699216"/>
        <c:axId val="356692000"/>
      </c:lineChart>
      <c:dateAx>
        <c:axId val="356699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92000"/>
        <c:crosses val="autoZero"/>
        <c:auto val="1"/>
        <c:lblOffset val="100"/>
        <c:baseTimeUnit val="days"/>
      </c:dateAx>
      <c:valAx>
        <c:axId val="35669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9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2-48C2-8380-AA75B8CA62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F2-48C2-8380-AA75B8CA62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F2-48C2-8380-AA75B8CA62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F2-48C2-8380-AA75B8CA62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F2-48C2-8380-AA75B8CA62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F2-48C2-8380-AA75B8CA62F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AF2-48C2-8380-AA75B8CA62F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AF2-48C2-8380-AA75B8CA6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2033632"/>
        <c:axId val="532036584"/>
      </c:barChart>
      <c:catAx>
        <c:axId val="53203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036584"/>
        <c:crosses val="autoZero"/>
        <c:auto val="1"/>
        <c:lblAlgn val="ctr"/>
        <c:lblOffset val="100"/>
        <c:noMultiLvlLbl val="0"/>
      </c:catAx>
      <c:valAx>
        <c:axId val="53203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03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1.3108074738661599</c:v>
                </c:pt>
                <c:pt idx="1">
                  <c:v>1.19450852297401</c:v>
                </c:pt>
                <c:pt idx="2">
                  <c:v>1.10277403559408</c:v>
                </c:pt>
                <c:pt idx="3">
                  <c:v>1.0376468368165299</c:v>
                </c:pt>
                <c:pt idx="4">
                  <c:v>1.0037796491262101</c:v>
                </c:pt>
                <c:pt idx="5">
                  <c:v>0.98264313097695599</c:v>
                </c:pt>
                <c:pt idx="6">
                  <c:v>0.96709566038268202</c:v>
                </c:pt>
                <c:pt idx="7">
                  <c:v>0.89356645730775797</c:v>
                </c:pt>
                <c:pt idx="8">
                  <c:v>0.89357134079753697</c:v>
                </c:pt>
                <c:pt idx="9">
                  <c:v>1.1921295480341501</c:v>
                </c:pt>
                <c:pt idx="10">
                  <c:v>4.3558211699804597</c:v>
                </c:pt>
                <c:pt idx="11">
                  <c:v>3.51633393829401</c:v>
                </c:pt>
                <c:pt idx="12">
                  <c:v>4.5146353563750603</c:v>
                </c:pt>
                <c:pt idx="13">
                  <c:v>3.1961722488038302</c:v>
                </c:pt>
                <c:pt idx="14">
                  <c:v>2.2623450076136602</c:v>
                </c:pt>
                <c:pt idx="15">
                  <c:v>3.7037037037037002</c:v>
                </c:pt>
                <c:pt idx="16">
                  <c:v>2.3721275018532202</c:v>
                </c:pt>
                <c:pt idx="17">
                  <c:v>2.1478873239436602</c:v>
                </c:pt>
                <c:pt idx="18">
                  <c:v>2.6831785345717201</c:v>
                </c:pt>
                <c:pt idx="19">
                  <c:v>10.126159244715501</c:v>
                </c:pt>
                <c:pt idx="20">
                  <c:v>11.7454994705259</c:v>
                </c:pt>
                <c:pt idx="21">
                  <c:v>10.5630990415335</c:v>
                </c:pt>
                <c:pt idx="22">
                  <c:v>10.099932084990799</c:v>
                </c:pt>
                <c:pt idx="23">
                  <c:v>5.8352508053382399</c:v>
                </c:pt>
                <c:pt idx="24">
                  <c:v>5.3701015965166903</c:v>
                </c:pt>
                <c:pt idx="25">
                  <c:v>3.3910799852561699</c:v>
                </c:pt>
                <c:pt idx="26">
                  <c:v>0.50704631985420201</c:v>
                </c:pt>
                <c:pt idx="27">
                  <c:v>0.40848924442582402</c:v>
                </c:pt>
                <c:pt idx="28">
                  <c:v>0.32881161889801502</c:v>
                </c:pt>
                <c:pt idx="29">
                  <c:v>0.326775855480743</c:v>
                </c:pt>
                <c:pt idx="30">
                  <c:v>0.45563715073583899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12-44EB-BE7F-0110E4B38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2052984"/>
        <c:axId val="532052656"/>
      </c:lineChart>
      <c:dateAx>
        <c:axId val="532052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052656"/>
        <c:crosses val="autoZero"/>
        <c:auto val="1"/>
        <c:lblOffset val="100"/>
        <c:baseTimeUnit val="days"/>
      </c:dateAx>
      <c:valAx>
        <c:axId val="53205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05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D4-4CBE-BC39-EBBCB7E3F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1098560"/>
        <c:axId val="571103480"/>
      </c:lineChart>
      <c:dateAx>
        <c:axId val="571098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103480"/>
        <c:crosses val="autoZero"/>
        <c:auto val="1"/>
        <c:lblOffset val="100"/>
        <c:baseTimeUnit val="days"/>
      </c:dateAx>
      <c:valAx>
        <c:axId val="57110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09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3906-E850-4DAD-8CED-D828E66A5C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3C86A-FF7F-4243-953B-176A5D2986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519988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E853D-F5ED-475D-A464-A4773EBFD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567E2-8348-46CB-BE03-D797B1149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9746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835602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0337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0499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3562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4595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23150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1388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44510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989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2105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84123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15327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86127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92209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04324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4083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0188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85794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0131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6053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659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6960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2179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66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26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0C341-D132-4BD0-8161-7BA765D32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192719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6B8C2-45AE-41C7-A867-49B4AF55B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31DDF4-2DD8-4AF0-97DE-3D3F38E9F3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9750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0E9C1-1E61-47F7-8B88-60E0F64E5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BAC3E-A415-4B45-92E9-420778035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65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9FD2-8D76-4747-B5DC-6FF25206E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F4D005-936D-4594-9952-FD00692A6B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9269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D884B-5B6B-416C-A1F4-1936B3FAB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DC594-DA05-4417-A13D-5298CA8E3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1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CF1DD-1EEB-4BBA-BECF-72633DAA3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33FFC8-CBDE-48EA-97AF-CE8893298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618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48681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7511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748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630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386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735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943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435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746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57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85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3219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256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464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957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51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124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966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94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- 2018-12-31 17:23:11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نتمنى للجميع عامًا جديدًا سعيدًا! وندعو أن تكون 2019 سنة مليئة بالسعادة والنجاح والرضا لكم ولأحبابكم.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https://scontent.xx.fbcdn.net/v/t15.5256-10/48305820_2257540707794375_7150218965485092864_n.jpg?_nc_cat=108&amp;_nc_ht=scontent.xx&amp;oh=24b23751383f287e7d47fc82d1fc46a9&amp;oe=5CD1F6B7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302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3978E-CF63-4468-8EAB-D50C4DBEE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51047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D758F-EC13-441D-A6F8-6418881B9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8B7F2-D0AF-4335-922D-5D214DA966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024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60295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1988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348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28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031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8976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467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337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963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060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037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769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308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170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702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31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6375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36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8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- 2018-12-31 08:13:19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https://scontent.xx.fbcdn.net/v/t1.0-9/s720x720/49398583_2193718667346268_1911307961943195648_o.jpg?_nc_cat=104&amp;_nc_ht=scontent.xx&amp;oh=25e9d565de7fe98aa239950d45a337a5&amp;oe=5CD75C84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17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2A826-085C-4F75-B6AD-F75F207F7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80029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C72EA-1BF4-4AD9-8918-A02B60B7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11203-519D-429A-81B6-AAC911B5B5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1491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29441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7403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142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725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172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789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574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0407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243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731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32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328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794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818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463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621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576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423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38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- 2018-12-30 14:12:53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هل تبحث عن أقرب فرع من فروع الدواء؟ 
يمكنك إيجاده على الخريطة التالية: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https://2828.tel/map_en.php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https://scontent.xx.fbcdn.net/v/t1.0-9/p720x720/49145132_2192536910797777_6782428378919075840_o.png?_nc_cat=101&amp;_nc_ht=scontent.xx&amp;oh=3cf52a2f5d9b6177e377efbb7c186b9e&amp;oe=5CD30F94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277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CE38F-6EBC-4A98-89F7-37D5C0BF5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400648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695DE-677A-4491-925A-A7A6FC1F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331C06-9921-4FD9-91DA-2BA63CF95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320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70690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1301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618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177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201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28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903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637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356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634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055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826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743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689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67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468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838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68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63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- 2018-12-29 13:00:38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صيدليات الدواء هي الوجهة الأولى التي تلبي جميع احتياجاتك الصحية: الأدوية، منتجات العناية بالبشرة والشعر، المكملات الغذائية، وبإمكانك أيضًا زيارة الركن الصحي 💪🏻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https://scontent.xx.fbcdn.net/v/t1.0-9/p720x720/48405054_2191013157616819_2186963653104762880_o.jpg?_nc_cat=100&amp;_nc_ht=scontent.xx&amp;oh=596781a330282346308c4851bf141d60&amp;oe=5C99E3FE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683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80267-AD04-411D-B637-A1D5A2172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492309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1730D-6175-4AEA-8618-E4E15D176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9C8805-B886-4B0D-B0B8-D73A95A558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488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91527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8060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876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254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26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5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627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97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29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799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211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001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889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905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027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437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494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1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79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- 2018-12-28 10:00:29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عن أبي هريرة -رضي الله عنه- أن رسول الله -صلى الله عليه وسلم- قال:‏ "ما نقصت صدقة من مال"
‏شاركونا العطاء في توفير بطاقات التأمين الصحي للأيتام والأرامل مع #جمعية_كنف_الخيرية
#اكتنافهم_حق 🙏🏼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https://scontent.xx.fbcdn.net/v/t1.0-9/s720x720/48944783_2189425967775538_223366938233929728_o.png?_nc_cat=107&amp;_nc_ht=scontent.xx&amp;oh=baf27304c1b92bb93b83ef7759e27c3c&amp;oe=5CD319AD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467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44375-7A68-4837-89C9-87FB38AA0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241594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D6684-D93F-45EE-B3E0-2ED385D1F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B35F1-CB63-4783-8734-25AD0828B9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909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60376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960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639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28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573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516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44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389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118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412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177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922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34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61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949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740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384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344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3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- 2018-12-27 16:00:37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تحتاج البشرة إلى الكولاجين من الداخل لتعكس شبابها ورونقها ونضارتها.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https://scontent.xx.fbcdn.net/v/t1.0-9/p720x720/49087115_2188267604558041_469522637932986368_o.jpg?_nc_cat=101&amp;_nc_ht=scontent.xx&amp;oh=3f1a824b2bb82c573f1d370f34c31d48&amp;oe=5CC0E56A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42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0BDCD-52BA-4E8D-A1FD-A0F6B397F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797049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A3903-A22B-4493-B524-380BB370C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DEE9C-D87C-41F5-9FFC-AD977DD055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7704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03317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0302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922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586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531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092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076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688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927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605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54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8832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684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8928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844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412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251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833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97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- 2018-12-26 13:00:43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جربي الشامبو الجاف من كولاب، والذي له قدرة هائلة على امتصاص الزيوت بدون ترك أي أثر.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https://scontent.xx.fbcdn.net/v/t1.0-9/p720x720/48419003_2186710834713718_1789568277874212864_o.png?_nc_cat=110&amp;_nc_ht=scontent.xx&amp;oh=9f0ba55c9379c2e26f059081f692a00a&amp;oe=5C8CC877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67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4F5F9-C75F-4DBD-A03B-B8C232859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757296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FEDB-55E4-4B1F-A556-B36AD248C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71D234-2284-423C-B335-51F7D1081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598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00377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920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280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0440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98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443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91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521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905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621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198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371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141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117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18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686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215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311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9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- 2018-12-25 17:07:13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ألودنت معجون الأسنان المبيض بخلاصة الصبار لأسنان لامعة !
#طبيعي_مو_طبيعي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https://scontent.xx.fbcdn.net/v/t15.5256-10/s720x720/49213986_606795216406279_4610916613691015168_n.jpg?_nc_cat=108&amp;_nc_ht=scontent.xx&amp;oh=eee64190d1d3e96171fe93e6a8882be8&amp;oe=5CCABE23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154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7A448-C596-4411-B0C9-2332CD240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81192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8E9AA-8FBE-4CDF-89B6-E2949FB4D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6F351-0C14-4FE8-8A57-80D0BA5A9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975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27727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9339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252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877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986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704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910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9179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21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002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812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089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225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012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980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465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807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091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03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- 2018-12-25 13:18:38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رحبي بالمسامات النظيفة والبشرة الصافية !
احصلي على القناع الأسود من مجموعة زينكس السوداء الفاخرة، وتخلصي من كل الشوائب المتراكمة في بشرتك.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https://scontent.xx.fbcdn.net/v/t1.0-9/p720x720/48427310_2185383568179778_4181748711082164224_o.jpg?_nc_cat=103&amp;_nc_ht=scontent.xx&amp;oh=174c0f12df775fbfbc4f927c86e9ea17&amp;oe=5C8CFF1E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859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87F2B-218E-4029-BD71-8B1E115D8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368525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BC341-91C9-41EB-ACD5-A61DB156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B16FB9-B2CE-4B76-8D33-AFFA67996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974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1779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2637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509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274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240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87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783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648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135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261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28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179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699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216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047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774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540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82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14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- 2018-12-24 11:00:32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بادر بأخذ تطعيم #الانفلونزا_الموسمية لدى صيدليات الدواء وذلك بالتعاون مع #وزارة_الصحة على يد مختصين في عدة مناطق بالمملكة.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https://scontent.xx.fbcdn.net/v/t1.0-9/p720x720/48420847_2183713185013483_5409363296149045248_o.png?_nc_cat=101&amp;_nc_ht=scontent.xx&amp;oh=77116c9081b8bde79bd845cac4dce1f7&amp;oe=5C8E733E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970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B8B72-252D-480F-A181-CEB36492C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09797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A7CD2-CF69-4B77-BC3A-87D48802B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E069E-25AF-4696-B0F0-8142DEA44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724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77286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9474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28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439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78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903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814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44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825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005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71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077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797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581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134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692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260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7953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81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- 2018-12-24 08:00:15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مصل الشفاة العضوي والراقي من د. اورجانيك
لشفاة رطبة – ناعمة – ممتلأة – معطرة
وبدون مواد حافظة
#د_اورجانيك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https://scontent.xx.fbcdn.net/v/t1.0-9/s720x720/48398342_2183562265028575_3575966384552673280_o.jpg?_nc_cat=107&amp;_nc_ht=scontent.xx&amp;oh=a1fc93cef616507172197e683d765169&amp;oe=5CCF3580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466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6B2E0-F0C4-458F-A465-2DADA143A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315826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0219-0742-4F02-BA22-7229B22B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FC8202-4B24-4604-AA5F-97C398143C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705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04034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5110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402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76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602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016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105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78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133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310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915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202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686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7135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322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078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577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275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4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- 2018-12-23 17:00:56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20 ديسمبر إلى 5 يناير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051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7A0D1-5B2A-45FC-9DE3-C2F721793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74618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D69FB-658F-4BEF-81B2-73FEC7E79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A9FFC-C0F9-4F65-8C82-08A37FD9A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06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05182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9545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989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692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957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8204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985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4892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133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354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817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477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004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36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84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179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218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904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4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- 2018-12-23 14:00:43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تزودنا الطبيعة بأفضل المكونات التي نحتاجها لنمط غذائي متوازن !
حافظ على تناول أغذية طبيعية متزنة للمحافظة على صحة جسمك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https://scontent.xx.fbcdn.net/v/t1.0-9/p720x720/48404785_2182505121800956_5087147616878198784_o.png?_nc_cat=110&amp;_nc_ht=scontent.xx&amp;oh=f9d674c0f6d42097cb7c279c08028d78&amp;oe=5CD1F95F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78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EFDF4-1C0E-4088-8200-675683232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5437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DBDB7-7866-489A-B9F3-08BDB1BC5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F251CE-88A9-410C-B38D-9A6582AC4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485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6315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4827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607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045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111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819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8508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120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91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607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784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953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44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496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7373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356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053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209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30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- 2018-12-23 11:02:33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ابتسامة بيضاء وطبيعية .. يعني الودنت !
#طبيعي_ولا_مو_طبيعي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https://scontent.xx.fbcdn.net/v/t1.0-9/p720x720/48418928_2182305431820925_6366186523984920576_o.jpg?_nc_cat=104&amp;_nc_ht=scontent.xx&amp;oh=c21a26d010dd018b4917451a5d22c2eb&amp;oe=5C8D5CDD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09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962A4-8963-41A9-AFF8-B6EECC225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567628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CD9A0-6168-4E34-8CE6-82048724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99925B-7658-4C08-AFF2-A1C33428F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430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01490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6978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56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80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04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287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192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083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415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3058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101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721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54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417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998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59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898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39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10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- 2018-12-22 17:01:14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يكون الاطفال اكثر عرضة للامراض في السنوات الأولى، فأي مرض بسيط قد ينقلب إلى مرض خطير -لاسمح الله- إن تم إهماله.
‫حاولي ملاحظة العلامات الأولية للمرض لدى طفلك كزيادة عدد ساعات نومه, وبكاء الطفل بدون دموع واستشيري الطبيب خلال الساعات الأولى! 
#نصائح_للامهات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https://scontent.xx.fbcdn.net/v/t1.0-9/p720x720/49115134_2181351481916320_8401696663726456832_o.jpg?_nc_cat=107&amp;_nc_ht=scontent.xx&amp;oh=f689c1bc1bc755ac9b85aa6e433d990b&amp;oe=5CCF0C9B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029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7D887-A09F-4C4D-AC56-B0242B5D8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82176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7DAD7-E157-47F9-9342-C7A240CC3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24D9A6-2CB5-4E89-8F99-AFCEB59CA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68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90072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8615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725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183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91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594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973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259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313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469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506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32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299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114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84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45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897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352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03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- 2018-12-22 13:00:48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بطفلك تبدأ من 20 ديسمبر إلى 5 يناير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47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- 2018-12-21 10:30:09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20 ديسمبر إلى 5 يناير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280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0476F-89DE-431D-BDF1-25E2AB24C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640962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1935-32CD-4513-8C3D-F097978A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81982-C8C5-4643-AE62-9E9CCD080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6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01330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4445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101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608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545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789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7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206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124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529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032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43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877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543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04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3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941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828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8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- 2018-12-21 10:00:46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عن أَبي ذرٍّ قَالَ: قَالَ لي رسولُ الله ﷺ: "لا تَحقِرَنَّ مِنَ المَعْرُوف شَيْئًا، وَلَو أنْ تَلقَى أخَاكَ بوجهٍ طليقٍ"رواه مسلم.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https://scontent.xx.fbcdn.net/v/t1.0-9/p720x720/48375378_2179483705436431_1852966835591315456_o.png?_nc_cat=109&amp;_nc_ht=scontent.xx&amp;oh=6449b5ac6ebf2e4cc356b4cac12e6de2&amp;oe=5CD72BA2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38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B6E04-338D-41C9-8F7C-E90B00DEF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62466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BC4E2-72D4-402C-994A-412E993BC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5F3AC-E4FC-4A82-9F54-A81A7A641A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928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24636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915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357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68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720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80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895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318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6374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00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6211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376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969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63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170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888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726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75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29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- 2018-12-20 17:01:11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أقوى العروض بانتظاركم 🤩
زورونا واستمتعوا بتجربة تسوق مُذهلة 🛒
*العرض ساري حتى 5 يناير 2019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https://scontent.xx.fbcdn.net/v/t1.0-9/p720x720/48373447_2178565412194927_7550207508824981504_o.jpg?_nc_cat=105&amp;_nc_ht=scontent.xx&amp;oh=63479ff5c3c1cedfc259a9dc82f1dd5b&amp;oe=5C9C86F2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159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71395-0DDC-42C6-9448-D68F07383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231637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8A4D5-8EE0-4E15-B5E9-69300680B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59DBF-225E-483E-95C3-A59C2A8ACC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148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19914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290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424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218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771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430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023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031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288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411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544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854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888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521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30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509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638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666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0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- 2018-12-20 13:01:14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للمحلول الملحي استخدامات متعددة، وهو آمن للاستخدام لأنه لا يتسبب في حرقان أو لسع.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https://scontent.xx.fbcdn.net/v/t1.0-9/p720x720/48398019_2178272815557520_2823978500774428672_o.jpg?_nc_cat=107&amp;_nc_ht=scontent.xx&amp;oh=16ef82401426c57197b5162f01fd3906&amp;oe=5C95ABF2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7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8F96B-5990-4F11-98EE-4294A754B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3126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88FDE-D491-4FA9-92FB-56F13C7D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88CF8-D9D5-46F7-8163-E5B41ADAC5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466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01796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754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557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218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187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119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040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045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52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6158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657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540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363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365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787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752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0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063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04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- 2018-12-20 11:23:18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20 ديسمبر إلى 5 يناير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400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09A2-A188-47DD-B419-4D4AE49F7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104211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FBB0-7CFF-4035-AB68-4AD81312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08E63-F1A6-42D1-B43B-B9DFFA429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184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54996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3713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826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559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227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007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372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68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355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568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300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2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350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436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017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17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201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426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3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- 2018-12-19 13:01:15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مارفيلوس .. استعد مرونة حركتك بثقة.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https://scontent.xx.fbcdn.net/v/t1.0-9/s720x720/48425750_2176847072366761_6778992654190379008_o.jpg?_nc_cat=110&amp;_nc_ht=scontent.xx&amp;oh=96c07d093053f7b6d781e4939a72eb95&amp;oe=5C92F6E7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28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AAB83-ED1E-4F42-8A3D-AB7E30E33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06723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9E9F8-7A51-4360-ACE2-B0E65503C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417E1A-75A4-4B16-9D0E-A9D242D5C7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127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15912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6779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1328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222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100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125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849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96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644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07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0466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470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523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045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006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841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998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610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8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- 2018-12-18 13:01:17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هل تعلم أن اللغة العربية من أقدم لغات العالم ! 
نحتفل في اليوم العالمي للغة العربية بإحدى أهم وأقوى اللغات الموجودة في العالم.
#اليوم_العالمي_للغة_العربية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https://scontent.xx.fbcdn.net/v/t1.0-9/p720x720/48394274_2175425355842266_3002357954390261760_o.png?_nc_cat=101&amp;_nc_ht=scontent.xx&amp;oh=7938dd6099d497a60c2b4149bb36dc28&amp;oe=5CD7529C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848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57A4A-46D0-4925-91DB-FD1257E47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04249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2CADC-B357-4182-B78F-B9BA4CF7A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7DB1C-AA77-4E17-92F8-080E9D551A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857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68764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4674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671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12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418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97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686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32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641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55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520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11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92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835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656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903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41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275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39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- 2018-12-17 17:01:08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خليك مرتاحة ولا تشيلين هم  !
‏الآن يمكنك استلام شحنتك من #ارامكس بكل سهولة من فروع مختارة لصيدليات الدواء.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https://scontent.xx.fbcdn.net/v/t1.0-9/s720x720/48380101_2174334712617997_8812710478309490688_o.jpg?_nc_cat=104&amp;_nc_ht=scontent.xx&amp;oh=25a328d05fb179994c846e91d5384316&amp;oe=5C8B392E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13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2ACD5-C9B9-4B32-BA35-4BCE6BF1C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655801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F17A-C40D-4C8F-A444-DF808CE6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F5D7F-C3AF-408A-A98C-5F9983FA3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266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33240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8440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7595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83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966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791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609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752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003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927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935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753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18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882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905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229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841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62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67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- 2018-12-17 13:00:57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هناك العديد من المنتجات التي تصنع كل عام لكبار السن، لمساعدتهم على الحركة وتسهيل راحتهم.
راعي احتياجات والديك وجديك - فهم يستحقون كل الراحة في العالم.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https://scontent.xx.fbcdn.net/v/t1.0-9/p720x720/48381799_2174038872647581_653907898937638912_o.png?_nc_cat=110&amp;_nc_ht=scontent.xx&amp;oh=ae0b5ed9ceaa5195126b711d7457dac1&amp;oe=5C90E697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78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C9258-095E-4EF0-9477-BD43AD5E3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427215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15EE6-8390-430D-BEDC-C14BB05D4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B5643-EE83-47D9-AB46-1323562A8E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658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714F1-9F6A-4CEC-9E2E-170779B5E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E3025-23A8-4693-B978-B38C7FF7D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131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3A3E-4E87-493E-B206-63EE1DE81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A0822-CEA3-4EE9-AC11-DDE5263C46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639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2994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7464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243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951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3922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0110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0848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127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8460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600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6701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0561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0015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74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7120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4031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4768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000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398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34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27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90A4E-489E-42F6-B0B4-F13E2A438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65238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5DDA-A9D4-4286-97C4-3C243BF40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E4863B-2AA7-4B7B-ABD4-600E465EDD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1895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2F215-4200-40B0-85AB-0A99C4031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45D30-26A4-47F9-825A-8B34F7BC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2707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F396-8414-4333-AFCE-8F01E0DEB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530D1-3F40-43BF-A7E4-7BF13A34CD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441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5315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7140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85195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33492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4386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6016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65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35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25.340425531915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2.7446808510638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1.9787234042553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30.063829787234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2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69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42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#ومكس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1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#اليوم_العالمي_للاعاقه_2018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3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74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#الركن_الصحي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79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#د_أورجانيك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41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#الرعاية_الصحية_المنزلية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362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E1B03-40D0-4C55-97B5-95AD8D2B4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983938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5D5F-383A-4EFB-BEB1-03755D8E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C5185-E42D-42D4-AEC2-227EB4E439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240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22763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95188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9401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9965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6701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9437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43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#جمعية_كنف_الخيرية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04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62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0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#البيعة_الرابعة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1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#غرفة_الشرقية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69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#إكسبو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41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#معرض_صنعتي_2018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77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75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#ارامكس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1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52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E92DA-FBAA-4A93-AD2C-1486EB377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427987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0CF65-84A5-4563-A0B3-0C1C78121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5D9ED-5336-4D11-BAF5-373B9A07D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287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60360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11937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6944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8299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52141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9998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42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#نصائح_للامهات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76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#طبيعي_ولا_مو_طبيعي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59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#د_اورجانيك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8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#الانفلونزا_الموسمية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0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012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96001-AC99-43B8-81A9-7B5010013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288879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0A20-1D5B-45E9-88E6-483C9BD5E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814EDB-E409-45CF-9605-C585551C1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408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80214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10816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220222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5752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7914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34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83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50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4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73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61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2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54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35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0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FC658-9AF5-419F-8044-9F116DC42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203974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F8A59-9146-468C-AF49-1612B623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9B195-FD82-40A5-9350-3F233D86E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792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889186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50145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76474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37935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9754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3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66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6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02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40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63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80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99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43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7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48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6BDC4-0013-4C04-A387-085F037DE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4736765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A85C1-D2B0-46CD-A85C-5FAE9981D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4B53C-7627-41D5-8778-BBFE71BF3A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6952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954603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68505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17661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66374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9300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0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4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1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6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0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63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DA06D-61C3-4F39-9C23-2860A3AD2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99443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5439F-3942-4F75-B3B1-E9B93FF66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42CC73-F0B8-4AE5-B9F2-8106AAB13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7548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B96CA-2F76-45B0-B315-653BD05E3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292F8-A7BC-45D8-9D7E-1B6AECB4A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033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3172</Words>
  <Application>Microsoft Office PowerPoint</Application>
  <PresentationFormat>On-screen Show (4:3)</PresentationFormat>
  <Paragraphs>1354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quintly_template</vt:lpstr>
      <vt:lpstr>AlDawaa Care/2</vt:lpstr>
      <vt:lpstr>Facebook Key Metrics Table | AlDawaa</vt:lpstr>
      <vt:lpstr>Facebook Fans Total | AlDawaa</vt:lpstr>
      <vt:lpstr>Facebook Reach | AlDawaa</vt:lpstr>
      <vt:lpstr>Facebook Own Posts Table | AlDawaa - 1 of 24</vt:lpstr>
      <vt:lpstr>Facebook Own Posts Table | AlDawaa - 2 of 24</vt:lpstr>
      <vt:lpstr>Facebook Own Posts Table | AlDawaa - 3 of 24</vt:lpstr>
      <vt:lpstr>Facebook Own Posts Table | AlDawaa - 4 of 24</vt:lpstr>
      <vt:lpstr>Facebook Own Posts Table | AlDawaa - 5 of 24</vt:lpstr>
      <vt:lpstr>Facebook Own Posts Table | AlDawaa - 6 of 24</vt:lpstr>
      <vt:lpstr>Facebook Own Posts Table | AlDawaa - 7 of 24</vt:lpstr>
      <vt:lpstr>Facebook Own Posts Table | AlDawaa - 8 of 24</vt:lpstr>
      <vt:lpstr>Facebook Own Posts Table | AlDawaa - 9 of 24</vt:lpstr>
      <vt:lpstr>Facebook Own Posts Table | AlDawaa - 10 of 24</vt:lpstr>
      <vt:lpstr>Facebook Own Posts Table | AlDawaa - 11 of 24</vt:lpstr>
      <vt:lpstr>Facebook Own Posts Table | AlDawaa - 12 of 24</vt:lpstr>
      <vt:lpstr>Facebook Own Posts Table | AlDawaa - 13 of 24</vt:lpstr>
      <vt:lpstr>Facebook Own Posts Table | AlDawaa - 14 of 24</vt:lpstr>
      <vt:lpstr>Facebook Own Posts Table | AlDawaa - 15 of 24</vt:lpstr>
      <vt:lpstr>Facebook Own Posts Table | AlDawaa - 16 of 24</vt:lpstr>
      <vt:lpstr>Facebook Own Posts Table | AlDawaa - 17 of 24</vt:lpstr>
      <vt:lpstr>Facebook Own Posts Table | AlDawaa - 18 of 24</vt:lpstr>
      <vt:lpstr>Facebook Own Posts Table | AlDawaa - 19 of 24</vt:lpstr>
      <vt:lpstr>Facebook Own Posts Table | AlDawaa - 20 of 24</vt:lpstr>
      <vt:lpstr>Facebook Own Posts Table | AlDawaa - 21 of 24</vt:lpstr>
      <vt:lpstr>Facebook Own Posts Table | AlDawaa - 22 of 24</vt:lpstr>
      <vt:lpstr>Facebook Own Posts Table | AlDawaa - 23 of 24</vt:lpstr>
      <vt:lpstr>Facebook Own Posts Table | AlDawaa - 24 of 24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Facebook Own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Care/2</dc:title>
  <dc:creator>Frederik Peiniger</dc:creator>
  <cp:lastModifiedBy>Frederik Peiniger</cp:lastModifiedBy>
  <cp:revision>1</cp:revision>
  <dcterms:created xsi:type="dcterms:W3CDTF">2019-01-06T07:10:21Z</dcterms:created>
  <dcterms:modified xsi:type="dcterms:W3CDTF">2019-01-06T07:11:55Z</dcterms:modified>
</cp:coreProperties>
</file>