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</c:v>
                </c:pt>
                <c:pt idx="1">
                  <c:v>15</c:v>
                </c:pt>
                <c:pt idx="2">
                  <c:v>11</c:v>
                </c:pt>
                <c:pt idx="3">
                  <c:v>9</c:v>
                </c:pt>
                <c:pt idx="4">
                  <c:v>16</c:v>
                </c:pt>
                <c:pt idx="5">
                  <c:v>10</c:v>
                </c:pt>
                <c:pt idx="6">
                  <c:v>11</c:v>
                </c:pt>
                <c:pt idx="7">
                  <c:v>5</c:v>
                </c:pt>
                <c:pt idx="8">
                  <c:v>24</c:v>
                </c:pt>
                <c:pt idx="9">
                  <c:v>16</c:v>
                </c:pt>
                <c:pt idx="10">
                  <c:v>16</c:v>
                </c:pt>
                <c:pt idx="11">
                  <c:v>7</c:v>
                </c:pt>
                <c:pt idx="12">
                  <c:v>16</c:v>
                </c:pt>
                <c:pt idx="13">
                  <c:v>3</c:v>
                </c:pt>
                <c:pt idx="14">
                  <c:v>3</c:v>
                </c:pt>
                <c:pt idx="15">
                  <c:v>17</c:v>
                </c:pt>
                <c:pt idx="16">
                  <c:v>11</c:v>
                </c:pt>
                <c:pt idx="17">
                  <c:v>23</c:v>
                </c:pt>
                <c:pt idx="18">
                  <c:v>8</c:v>
                </c:pt>
                <c:pt idx="19">
                  <c:v>7</c:v>
                </c:pt>
                <c:pt idx="20">
                  <c:v>15</c:v>
                </c:pt>
                <c:pt idx="21">
                  <c:v>6</c:v>
                </c:pt>
                <c:pt idx="22">
                  <c:v>17</c:v>
                </c:pt>
                <c:pt idx="23">
                  <c:v>14</c:v>
                </c:pt>
                <c:pt idx="24">
                  <c:v>15</c:v>
                </c:pt>
                <c:pt idx="25">
                  <c:v>17</c:v>
                </c:pt>
                <c:pt idx="26">
                  <c:v>5</c:v>
                </c:pt>
                <c:pt idx="27">
                  <c:v>2</c:v>
                </c:pt>
                <c:pt idx="28">
                  <c:v>4</c:v>
                </c:pt>
                <c:pt idx="29">
                  <c:v>9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A7-4CDD-8797-3057E2EEB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440720"/>
        <c:axId val="340440392"/>
      </c:lineChart>
      <c:dateAx>
        <c:axId val="340440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40392"/>
        <c:crosses val="autoZero"/>
        <c:auto val="1"/>
        <c:lblOffset val="100"/>
        <c:baseTimeUnit val="days"/>
      </c:dateAx>
      <c:valAx>
        <c:axId val="34044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4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4FE30-5739-4AD1-B9F1-74CE87FD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DF54D5-6B43-4049-BF2E-D5120723B5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7799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9B037-41A8-457F-8E64-606083A42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88E40-A959-4252-B936-A08AF58D8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163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Mentions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| AlDawaa</dc:title>
  <dc:creator>Frederik Peiniger</dc:creator>
  <cp:lastModifiedBy>Frederik Peiniger</cp:lastModifiedBy>
  <cp:revision>1</cp:revision>
  <dcterms:created xsi:type="dcterms:W3CDTF">2019-01-03T10:38:27Z</dcterms:created>
  <dcterms:modified xsi:type="dcterms:W3CDTF">2019-01-03T10:38:32Z</dcterms:modified>
</cp:coreProperties>
</file>