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5F6C8-EBF4-461F-8734-5F92EFA9A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E36900-44C8-4719-AA08-4A8508E1D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8633165"/>
              </p:ext>
            </p:extLst>
          </p:nvPr>
        </p:nvGraphicFramePr>
        <p:xfrm>
          <a:off x="457200" y="1731963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632122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6629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737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892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147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898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065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12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934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904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594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333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134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1673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824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0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647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313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06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- 2018-11-30 10:00:36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شاركونا العطاء والمساهمة في توفير بطاقات التأمين الصحي للأيتام والأرامل مع جمعية #كنف الخيرية.
#إكتنافهم_حق 🙏🏼
#شجع_غيرك_يكثر_خيرك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https://scontent.xx.fbcdn.net/v/t1.0-9/s720x720/47126096_2148501261868009_8445449452621135872_n.jpg?_nc_cat=111&amp;_nc_ht=scontent.xx&amp;oh=5184a379ad04919f14683a7ca81e0794&amp;oe=5CA6F5D9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23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1AB7B-B989-4287-99BC-93BEED7A8C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53553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85AEE-1F51-41C5-B45B-3063E883B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B19FC-F79E-46C2-ACAC-D395E11B6C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457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88815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1238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95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588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953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601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259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035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882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374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422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134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733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0288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815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64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257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159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77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- 2018-11-29 11:19:44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191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6ADEC-959A-4245-849E-1B174FF69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2742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7A3DD-277C-4303-8D10-BE4C22F4C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5CE2D2-B1C8-44BC-ABC6-EA5929440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43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8570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0673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263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562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711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6901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9874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214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1314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566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840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308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038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222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843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383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123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821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83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- 2018-11-29 07:49:53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لآخر 15 فائز معنا 😍
الجواب الصحيح هو "السكري من النوع الثاني"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https://scontent.xx.fbcdn.net/v/t1.0-9/p720x720/47056276_2146995688685233_5251808313590415360_n.png?_nc_cat=110&amp;_nc_ht=scontent.xx&amp;oh=a0f4cbe86ff6d890719e0f836c98883e&amp;oe=5CA349D7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452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F2CC4-858D-442C-BF55-13FC5ADE5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48638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4C954-99FB-4A84-B18C-D0F43D81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17F330-0A3F-4C9E-9EA0-BFF363BB1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118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33635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235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1278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939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77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261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948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998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290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616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354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531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0573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4726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090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786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157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019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94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14:08:09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العناية اليومية تحتاج أكثر !
‏ديتول العناية بالبشرة برائحته الرائعة بعطر الورد يُرطب وينعم بشرتك ويخلي اشراقتك مالها مثيل.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نهى_نبيل‬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ديتول‬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وانتي؟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https://scontent.xx.fbcdn.net/v/t15.5256-10/s720x720/45994114_322961141634006_1797466580997636096_n.jpg?_nc_cat=107&amp;_nc_ht=scontent.xx&amp;oh=013083e7bc51f374067820c594d59525&amp;oe=5CA35242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671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95600-3C98-48F8-8772-763E39BA6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83265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A3EFF-948D-4830-8ADF-AB6F04721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549B4F-E7F7-454D-904E-51EAAA5719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078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438869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50649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2468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267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852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876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9346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122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129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969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3144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3120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7117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0302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6791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539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265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427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0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12:44:57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صيدلية الدواء راعي ذهبي لـ #معرض_ومكس النسائي والذي يهتم بالجمال والموضة الثاني عشر ✨ من 28 نوفمبر - 1 ديسمبر 2018 ٢٠ - ٢٣ ربيع الأول ١٤٤٠ هـ بفندق #الفورسيزون .
#الرياض #ومكس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https://scontent.xx.fbcdn.net/v/t1.0-9/s720x720/46892961_2145839638800838_2912637255807926272_o.jpg?_nc_cat=105&amp;_nc_ht=scontent.xx&amp;oh=47143b096edd8697e4da05414999f5e7&amp;oe=5C8FDE15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757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B6D5D-94D2-421F-A08B-EC7559EEF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42828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D510C-E43D-4072-8D6C-7A2C5C86E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84073-404D-4F15-B8A9-B521D8577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17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78140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2384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25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2958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837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2465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802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380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143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173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943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726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710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6806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09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275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011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4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48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07:00:27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53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DB366-AA1D-4056-9F80-39A0325E5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9846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E5189-9985-48BB-AF12-10ED4D6C9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E2BA5-CBE3-47AA-AA04-39549825C4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6185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01336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7853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2329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999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281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9243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206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874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263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2761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269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861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017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4520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622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3706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346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030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76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16:58:23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*انت بعد تقدر تربح الكاش 🤩💰!*
سارع بزيارة اقرب فرع لصيدليات الدواء وكن احد الرابحين معنا في مسابقة #اربح_الكاش 
‏الرابح الاول 100,000 ريال
‏الرابح الثاني 50,000 ريال
‏14 فائز بقيمة 25,000 ريال لكل رابح
‏*تطبق الشروط والاحكام
‏*سيتم السحب في ١٤٤٠/٤/٢٧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https://scontent.xx.fbcdn.net/v/t15.5256-10/s720x720/45451034_331048674342296_5533968771376480256_n.jpg?_nc_cat=103&amp;_nc_ht=scontent.xx&amp;oh=ac9911866676d6355cfe8a34a56a0060&amp;oe=5CA447B1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777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76023-AAA8-4AA1-9EB1-8DDD7F0DB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203777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F0937-DD5F-4C47-9C96-37B10676E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E08BA4-111F-4BD5-B6FC-B56580EBC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666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03771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9084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266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498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068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801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113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980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508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050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843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8173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240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215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050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795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257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7669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574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14:00:37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تفضلوا بزيارة فرعنا في الدمام صيدلية الدواء 104 (طريق الخليج - كورنيش الدمام) للقاء د. 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 م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080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1A340-178D-47A1-A8F5-A2336CED0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13315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9E13F-15B7-422D-B1A8-1DDB759CE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E2507-2FD1-4CE4-8DB5-1E9DF2DF0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78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3464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4533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191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1684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769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5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07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277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601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164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307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8193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375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0854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1536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574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4971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802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24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12:59:56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انضموا الينا في فعالية #قادة_المستقبل 🎈
العديد من الهدايا والالعاب والعروض الترويجية بانتظاركم ابتداءً من اليوم ٢٧ نوفمبر حتى ٢٩ نوفمبر من الساعة ٥:٠٠ م الى الساعة ٩:٠٠ م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http://campaign.al-dawaa.com/kids/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https://scontent.xx.fbcdn.net/v/t1.0-9/p720x720/47090552_2144452798939522_4735440772302635008_n.jpg?_nc_cat=108&amp;_nc_ht=scontent.xx&amp;oh=cb71bf0167cfef077355a9f4d306dd21&amp;oe=5C66D848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109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04AEB-5907-4069-93EC-EE02BE92E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99995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4D6DB-74A5-4FBF-B635-E4209268B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7E9D5F-E9E8-4503-AD8D-C4936CE91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437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452919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17586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591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2559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404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345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955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139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885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72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559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3116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9453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999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029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385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309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00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3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19:19:55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*انت بعد تقدر تربح الكاش 🤩💰!*
سارع بزيارة اقرب فرع لصيدليات الدواء وكون احد الرابحين معنا في مسابقة #اربح_الكاش 
‏الرابح الاول 100,000 ريال
‏الرابح الثاني 50,000 ريال
‏14 فائز بقيمة 25,000 ريال لكل رابح
‏*تطبق الشروط والاحكام
‏*سيتم السحب في ١٤٤٠/٣/٢٧ هـ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https://scontent.xx.fbcdn.net/v/t15.5256-10/s720x720/45331747_321393111787496_3736932236864258048_n.jpg?_nc_cat=108&amp;_nc_ht=scontent.xx&amp;oh=6f43bbe196a5b1bec62db2e0ce06b31d&amp;oe=5C72477C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252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54A79-251B-4150-AE58-EC3625A41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094409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070A1-E3CC-42BD-BC40-5396D2679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FBC51-9BD4-46DC-A36F-762F654007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5668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76815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5079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488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985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650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695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709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5592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3623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607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134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515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402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276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832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253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5355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965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8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14:15:12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https://scontent.xx.fbcdn.net/v/t1.0-9/s720x720/46676649_2143100825741386_1240794409474195456_o.jpg?_nc_cat=101&amp;_nc_ht=scontent.xx&amp;oh=72bdc42418eca89d375904cd63ca12d9&amp;oe=5C8FB177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537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FFC14-AEE4-4E33-A561-95931BA45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1573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B9DCB-81DD-4601-B9B1-EEAC73646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54E0D3-E021-4C82-9C65-6D3A495D2E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7628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166868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6418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3095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5690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208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8848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291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899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131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0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903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466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710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949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732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5813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055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229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28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13:40:47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342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05E32-A3AB-427D-AC0F-965140CB2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68399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47705-80E2-4FEC-9669-D88C209D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92D1F-CB2A-4CEE-9D5C-FE7B888618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2001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55849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19662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6071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4472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089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446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507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133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5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905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6282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5066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422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726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935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146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83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868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026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13:26:15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ألف مبروك للي خمنوها صح 💪🏽
#صيدليات_الدواء تقدم لكم جوائز قيمة من منتجات دكتور اورجانيك 🤩🎁🎊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https://scontent.xx.fbcdn.net/v/t1.0-9/p720x720/46881363_2143049815746487_6010861208117182464_o.jpg?_nc_cat=102&amp;_nc_ht=scontent.xx&amp;oh=724fcbb7b9d1713ef0d198ee31a005c2&amp;oe=5CAFA7F5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304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6BDE9-55C0-44AB-8947-054E70C07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264793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CC93D-23AB-4CE1-B56A-4FBA41A90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01BA0-22EB-4EED-94E0-CEF12F53A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3495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98477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4862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6366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325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417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105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578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122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099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886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049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733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269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327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3722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6206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1216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447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85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- 2018-11-25 17:00:48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مسابقة #اربح_الكاش المقدمة من #صيدليات_الدواء و #بامبرز و #هيومانا 🤩 
قوموا بزيارة احد فروعنا .. لتكونوا احد الرابحين 
500,000 ريال سعودي بانتظار كم 💰💰
الرابح الاول 100,000 ريال
الرابح الثاني 50,000 ريال
14 فائز بقيمة 25,000 ريال لكل رابح
*تطبق الشروط والاحكام
*سيتم السحب في ١٤٤٠/٣/٢٧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https://scontent.xx.fbcdn.net/v/t1.0-9/p720x720/46525707_2141991642518971_311749788863299584_o.jpg?_nc_cat=105&amp;_nc_ht=scontent.xx&amp;oh=20139002e153203d179d6b08e22e62b1&amp;oe=5C99381D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844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C7605-9825-493D-895D-E0309B66CC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13922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0C7F1-3703-4771-9E67-F889301F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83E211-0C07-45CD-840E-2E24DE007D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5068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553981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40995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53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884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178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066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804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822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6605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907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009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990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6405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836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392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929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765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0094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27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- 2018-11-25 12:35:27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عرض كلوران المميز مع العاب ديزني !
اشتري أي قطعتين من منتجات #كلوران_بيبي واحصلي على 4 قطع مجاناً 
مع كلوران بيبي "نعتني ببشرة طفلك، ونجعله يقضي وقتاً ممتعاً"
*العرض يبدأ من ٢٥/١١ حتى ١٢/١٢
*حصرياً لدى 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https://scontent.xx.fbcdn.net/v/t1.0-9/s720x720/46645600_2141688619215940_1259639781076238336_n.jpg?_nc_cat=109&amp;_nc_ht=scontent.xx&amp;oh=8c3d2da4028b8301d996983483aca01d&amp;oe=5C9A90C5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520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73732-6E55-4CC5-B7B5-DCB4B7EE72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061156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A9B7C-D818-4409-ADD4-DC9E45B98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040117-65F4-4F3D-A448-08BB3FE037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1117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400690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619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335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755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586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5317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024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682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974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633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056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3915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750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106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929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327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8519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553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39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- 2018-11-24 18:03:07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خليك مرتاح ولا تشيل هم !
الآن يمكنك استلام شحنتك من #ارامكس بكل سهولة من فروع مختارة في صيدليات الدواء.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https://scontent.xx.fbcdn.net/v/t1.0-9/s720x720/46831526_2140707619314040_9195432445665607680_n.jpg?_nc_cat=103&amp;_nc_ht=scontent.xx&amp;oh=7f2932eaef51a4f1f5cf77801b598b22&amp;oe=5CA753D1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459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3B74F-9B0C-4ADE-AF80-1D42A3260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07593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9A49D-E237-45DA-9A32-71096AB15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F67512-FE54-4521-B7A2-15F755B589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310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309987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6655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658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9894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649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18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204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369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663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930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172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074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308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2896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618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235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524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921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- 2018-11-24 13:00:54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بيوبالانس .. استمدي جمال شعرك من سحر الطبيعة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https://scontent.xx.fbcdn.net/v/t1.0-9/s720x720/46525292_2140246099360192_3135511784631304192_o.jpg?_nc_cat=104&amp;_nc_ht=scontent.xx&amp;oh=c8dbb2736a686766319dcc3d3945a535&amp;oe=5CAA0373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865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02488-2F27-4FF8-BC3F-E6A3D2250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63243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F8244-1C3F-465C-AA1D-08A0C90EA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D53E9-354A-4D63-A049-9B0DE6F31D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1737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35143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2940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3047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6850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3301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75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869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9595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8381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320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7737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630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760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971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5656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525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50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936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67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- 2018-11-23 10:00:50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ورد في صحيح الإمام النووي أن النبي عليه السلام كان إذا نظر في المرآة قال:
”الحمدلله، اللهم كما حسَّنت خَلقي فحسِّن خُلُقي“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https://scontent.xx.fbcdn.net/v/t1.0-9/p720x720/46524228_2138364719548330_8823908673525907456_o.jpg?_nc_cat=108&amp;_nc_ht=scontent.xx&amp;oh=beced04c31036676faee8c8d15905ecf&amp;oe=5C979753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483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B4E04-F592-46B6-99C8-2A826250E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3175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989B1-E669-49DC-8683-791455C9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63B0B-E6BE-4B06-9A1F-5CE6A749C7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569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395645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88004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041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476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0275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907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317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739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9825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6489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089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8341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157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995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242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356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032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989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65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17:02:08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كم تتوقع قيمة الكاش 💵💵؟؟؟؟
خمن وكون احد الـ ٢٠ رابح بجوائز قيمة من منتجات دكتور اورجانيك 🤩🎁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https://scontent.xx.fbcdn.net/v/t1.0-9/p720x720/46506267_2137346196316849_2315476045333004288_o.png?_nc_cat=110&amp;_nc_ht=scontent.xx&amp;oh=9798bfd8dd0dd168b6d0227d705de1cc&amp;oe=5C6BD8A5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640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90550-63E6-419E-AAB1-517C9737C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69981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FAF77-3E05-4BCF-AE13-8C2E1EB24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B34A19-E7AC-441A-86D4-2AC1A07B4A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524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48607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7590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90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232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076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907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244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620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494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064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787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656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597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417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575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443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5907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110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302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11:46:19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تفضلوا بزيارة فرعنا في جدة ( صيدلية ٩٠٢ ) للقاء د وليد مغاوري استشاري الأمراض الباطنية والغدد الصماء والسكري، 
حيثُ سيقوم بتقديم الاستشارات الطبية اللازمة لمرض السكري وذلك يوم  الجمعه ٢٣ نوفمبر الساعة 8:30 م
#الدواء_والسكري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465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B2CBF-8AF4-43B0-9119-96726B9471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527211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29188-482B-48B2-9CE0-0CB70C96A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69EE70-9BAE-46FF-98A8-258071E2C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749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77173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91066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858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790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0979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2839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40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517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6631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826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868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354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22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3241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919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89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121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059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12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10:11:33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القهوة الخضراء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 Slender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طبيعية ولذيذة تساعد في برنامج ضبط الوزن.
الان اشتري واحدة واحصلي على الثانية مجاناً لدى جميع فروع #صيدلية_الدواء 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https://scontent.xx.fbcdn.net/v/t1.0-9/p720x720/46510346_2136894789695323_6366614740814266368_o.jpg?_nc_cat=110&amp;_nc_ht=scontent.xx&amp;oh=b78f4b10d0da3b74e41016a16d8a72b2&amp;oe=5CA7DFA2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924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27E91-92DB-4A2D-A259-FF1E8509D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64252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6F5D-AE37-4F80-AEFB-1890C52CC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A159D-9903-4525-B933-4A97041DA0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079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92885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62705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6042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727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429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674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708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546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480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270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547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8762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68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167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684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2290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598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671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47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08:30:03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https://scontent.xx.fbcdn.net/v/t1.0-9/p720x720/46503737_2136816816369787_6058681288091500544_n.jpg?_nc_cat=101&amp;_nc_ht=scontent.xx&amp;oh=1ab38c894f990b41d3d0af35e0eab869&amp;oe=5C6622D4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720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BCC8B-D978-44AA-A108-265FD38F7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57007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28F19-7C2C-4504-9722-2BF20EF1D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D0C4BF-5D15-480D-8CE1-AA60680566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6309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35143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7603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8774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3144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11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624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304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884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150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00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931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208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62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057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743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685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200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625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77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17:01:56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أوبو .. نساعدك علي التعافي، و نهتم براحتك.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https://scontent.xx.fbcdn.net/v/t1.0-9/p720x720/46520373_2135934696457999_3146439216519446528_o.jpg?_nc_cat=110&amp;_nc_ht=scontent.xx&amp;oh=01c9b40d5fd7e34c45567eea0f9bc43e&amp;oe=5CA8C7CA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157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60F4F-3B89-4250-8EFA-CB1FB8CF2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98057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34C8-BE91-414F-8D07-BF985FC9C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695457-EC11-425B-B4D0-53450BED85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039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679363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358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987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541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630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258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916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5406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873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09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828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824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9555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849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0085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096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470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15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23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13:00:46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حاسه بإجهاد؟ بشرتك جافة وباهتة؟ دائمًا ينقطع نفسك بسرعه؟
قبل لا تفكرين بشيء.. تأكدي كم كوب مويه تشربين !
إهمال شرب الماء غالبًا يسبب مشاكل صحية كثيرة على المدى البعيد
احرصي تشربين بما لا يقل عن ٨ - ١٢ أكواب باليوم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https://scontent.xx.fbcdn.net/v/t1.0-9/p720x720/46488383_2135672183150917_6394701438928289792_n.png?_nc_cat=109&amp;_nc_ht=scontent.xx&amp;oh=957fb7f6024c7f45f88890005d2287c0&amp;oe=5C70EAE4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427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042BE-363B-421B-A9DC-7A08CE73E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2599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A23AD-CBFD-41E8-B908-639B11F46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794A3-804A-4FC0-A3C0-F8C6E38D55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6812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42813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1281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07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336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116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461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657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0380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0699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7521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534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310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0544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9192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247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729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2187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0973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102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11:00:36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.. أداء عقلي وجسدي متوازن.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https://scontent.xx.fbcdn.net/v/t1.0-9/p720x720/46525592_2135548849829917_7167592361600483328_o.jpg?_nc_cat=103&amp;_nc_ht=scontent.xx&amp;oh=0b2c7df99b0283090e89c44387d52dcf&amp;oe=5CB1C9DE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94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9AE30-2D47-45E3-9D39-39E80FA55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775305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14</TotalTime>
  <Words>2385</Words>
  <Application>Microsoft Office PowerPoint</Application>
  <PresentationFormat>On-screen Show (4:3)</PresentationFormat>
  <Paragraphs>950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Own Posts Table | AlDawaa - 1 of 25</vt:lpstr>
      <vt:lpstr>Facebook Own Posts Table | AlDawaa - 2 of 25</vt:lpstr>
      <vt:lpstr>Facebook Own Posts Table | AlDawaa - 3 of 25</vt:lpstr>
      <vt:lpstr>Facebook Own Posts Table | AlDawaa - 4 of 25</vt:lpstr>
      <vt:lpstr>Facebook Own Posts Table | AlDawaa - 5 of 25</vt:lpstr>
      <vt:lpstr>Facebook Own Posts Table | AlDawaa - 6 of 25</vt:lpstr>
      <vt:lpstr>Facebook Own Posts Table | AlDawaa - 7 of 25</vt:lpstr>
      <vt:lpstr>Facebook Own Posts Table | AlDawaa - 8 of 25</vt:lpstr>
      <vt:lpstr>Facebook Own Posts Table | AlDawaa - 9 of 25</vt:lpstr>
      <vt:lpstr>Facebook Own Posts Table | AlDawaa - 10 of 25</vt:lpstr>
      <vt:lpstr>Facebook Own Posts Table | AlDawaa - 11 of 25</vt:lpstr>
      <vt:lpstr>Facebook Own Posts Table | AlDawaa - 12 of 25</vt:lpstr>
      <vt:lpstr>Facebook Own Posts Table | AlDawaa - 13 of 25</vt:lpstr>
      <vt:lpstr>Facebook Own Posts Table | AlDawaa - 14 of 25</vt:lpstr>
      <vt:lpstr>Facebook Own Posts Table | AlDawaa - 15 of 25</vt:lpstr>
      <vt:lpstr>Facebook Own Posts Table | AlDawaa - 16 of 25</vt:lpstr>
      <vt:lpstr>Facebook Own Posts Table | AlDawaa - 17 of 25</vt:lpstr>
      <vt:lpstr>Facebook Own Posts Table | AlDawaa - 18 of 25</vt:lpstr>
      <vt:lpstr>Facebook Own Posts Table | AlDawaa - 19 of 25</vt:lpstr>
      <vt:lpstr>Facebook Own Posts Table | AlDawaa - 20 of 25</vt:lpstr>
      <vt:lpstr>Facebook Own Posts Table | AlDawaa - 21 of 25</vt:lpstr>
      <vt:lpstr>Facebook Own Posts Table | AlDawaa - 22 of 25</vt:lpstr>
      <vt:lpstr>Facebook Own Posts Table | AlDawaa - 23 of 25</vt:lpstr>
      <vt:lpstr>Facebook Own Posts Table | AlDawaa - 24 of 25</vt:lpstr>
      <vt:lpstr>Facebook Own Posts Table | AlDawaa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2018-12-16T17:34:49Z</dcterms:created>
  <dcterms:modified xsi:type="dcterms:W3CDTF">2018-12-16T17:49:17Z</dcterms:modified>
</cp:coreProperties>
</file>