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7B30E-D69B-4399-9056-A86979F95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CAD715-296A-4A59-A177-2FAF150419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6961322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55906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8764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9270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741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6234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2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843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518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82376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3380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7688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9942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995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0734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62360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490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0476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971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00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- 2018-11-30 10:00:36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شاركونا العطاء والمساهمة في توفير بطاقات التأمين الصحي للأيتام والأرامل مع جمعية #كنف الخيرية.
#إكتنافهم_حق 🙏🏼
#شجع_غيرك_يكثر_خيرك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https://scontent.xx.fbcdn.net/v/t1.0-9/s720x720/47126096_2148501261868009_8445449452621135872_n.jpg?_nc_cat=111&amp;_nc_ht=scontent.xx&amp;oh=5184a379ad04919f14683a7ca81e0794&amp;oe=5CA6F5D9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84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D1076-DA9F-454B-884D-DA037CF73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08649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14C18-EBB4-4CD2-9A85-94BEA8620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21DF28-18B4-4FA4-8477-52F8B8312A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3963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974498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78969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42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035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243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5289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4897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2135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069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847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3530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995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2605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5529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805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5860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86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5467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434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11:19:44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بصحتك تبدأ من 25 نوفمبر إلى 12 ديسمبر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150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5C87C-1468-4537-B11F-ECBB34020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57060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3FC5F-4A34-4A3B-8FF3-77CFE6B8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27865-A624-4AE3-A87E-0BBD62F1E5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464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08679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54141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753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821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79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3215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4039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1266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5798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6883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9952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485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888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03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131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680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8756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12324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71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- 2018-11-29 07:49:53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لآخر 15 فائز معنا 😍
الجواب الصحيح هو "السكري من النوع الثاني"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https://scontent.xx.fbcdn.net/v/t1.0-9/p720x720/47056276_2146995688685233_5251808313590415360_n.png?_nc_cat=110&amp;_nc_ht=scontent.xx&amp;oh=a0f4cbe86ff6d890719e0f836c98883e&amp;oe=5CA349D7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571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F8547-5A0E-41CA-B617-FE2AB95E9D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93438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E98B6-1CD1-4FDF-A871-57715922C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00110F-DF2E-4E24-B6E0-BDC1DE390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0753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55640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52448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724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8662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446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59316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9593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519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5569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0750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98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0446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3506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465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736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610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9224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4400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565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14:08:09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العناية اليومية تحتاج أكثر !
‏ديتول العناية بالبشرة برائحته الرائعة بعطر الورد يُرطب وينعم بشرتك ويخلي اشراقتك مالها مثيل.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نهى_نبيل‬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اختارت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ديتول‬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وانتي؟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https://scontent.xx.fbcdn.net/v/t15.5256-10/s720x720/45994114_322961141634006_1797466580997636096_n.jpg?_nc_cat=107&amp;_nc_ht=scontent.xx&amp;oh=013083e7bc51f374067820c594d59525&amp;oe=5CA35242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508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6C57A-BBE7-4768-957C-98CF21AFA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429405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2E31-0A01-4ED9-AB1E-9117AE5E3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D682A7-08A1-47F4-817B-4AB2216B98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4102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334962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11279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302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1007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783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1503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8553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0307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183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86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3172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455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769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976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6554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74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2729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4966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032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12:44:57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صيدلية الدواء راعي ذهبي لـ #معرض_ومكس النسائي والذي يهتم بالجمال والموضة الثاني عشر ✨ من 28 نوفمبر - 1 ديسمبر 2018 ٢٠ - ٢٣ ربيع الأول ١٤٤٠ هـ بفندق #الفورسيزون .
#الرياض #ومكس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https://scontent.xx.fbcdn.net/v/t1.0-9/s720x720/46892961_2145839638800838_2912637255807926272_o.jpg?_nc_cat=105&amp;_nc_ht=scontent.xx&amp;oh=47143b096edd8697e4da05414999f5e7&amp;oe=5C8FDE15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064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3630F-517D-4904-8B67-2D8B41CDA8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57790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CE7E1-751D-4D9F-8B08-708EE6B8E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8C7AA-9808-4B38-BB7F-3526A58DBE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476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55126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41563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563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375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75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5953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5780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21358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4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9353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1026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001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912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4728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50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5406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116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2435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4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- 2018-11-28 07:00:27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الشخصية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645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4E8A6-006E-4D9C-8B6C-67B0BC612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753523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48B4E-AE75-4E1D-80D6-379AD863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7C256F-99C0-4E42-80E0-6E548059A7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8192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18532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15527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5334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066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526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01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4259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840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6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2238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78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924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338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61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557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514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8969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24894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6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16:58:23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١٤٤٠/٤/٢٧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https://scontent.xx.fbcdn.net/v/t15.5256-10/s720x720/45451034_331048674342296_5533968771376480256_n.jpg?_nc_cat=103&amp;_nc_ht=scontent.xx&amp;oh=ac9911866676d6355cfe8a34a56a0060&amp;oe=5CA447B1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261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E7DFC-351D-4F07-9DB4-2F8053881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00717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5E952-65A5-49C2-8FE9-D89D196C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AD03FD-B526-4EAE-A7CC-4774CAF70A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3221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365783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19393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5575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47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847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6307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1230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847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9445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73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0925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30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632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6592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2503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35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6068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250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31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14:00:37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الدمام صيدلية الدواء 104 (طريق الخليج - كورنيش الدمام) للقاء د. آلان عيسى اختصاصي أول في طب الأطفال وحديثي الولادة، حيثُ سيقوم بتقديم الاستشارات الطبية والتوعية اللازمة للاطفال، وذلك يومي الثلاثاء والاربعاء الموافق 27-28 نوفمبر الساعة 8:30 م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42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889F3-2133-47B8-8201-7F4CEBF8A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30941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1C273-3BFB-4309-AB10-D7964DB0E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47541-C8B3-493E-B7D6-CE57321DAB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9296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11788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73048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0076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4012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81974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424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419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2223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764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476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7126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836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43610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217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41606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010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1828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181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6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- 2018-11-27 12:59:56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انضموا الينا في فعالية #قادة_المستقبل 🎈
العديد من الهدايا والالعاب والعروض الترويجية بانتظاركم ابتداءً من اليوم ٢٧ نوفمبر حتى ٢٩ نوفمبر من الساعة ٥:٠٠ م الى الساعة ٩:٠٠ م
زورونا في الفروع التالية: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http://campaign.al-dawaa.com/kids/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https://scontent.xx.fbcdn.net/v/t1.0-9/p720x720/47090552_2144452798939522_4735440772302635008_n.jpg?_nc_cat=108&amp;_nc_ht=scontent.xx&amp;oh=cb71bf0167cfef077355a9f4d306dd21&amp;oe=5C66D848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502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B1A33F-47D1-45CF-9563-6D0586C9E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550268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1734D-CD80-42C1-BEE1-4109E885B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25C4B-3FF9-480A-9F4B-9D359812C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6968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34834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805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8053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7860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8690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8568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695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221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9085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8082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5326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6007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9710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92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35978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807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46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1803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52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19:19:55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*انت بعد تقدر تربح الكاش 🤩💰!*
سارع بزيارة اقرب فرع لصيدليات الدواء وكون احد الرابحين معنا في مسابقة #اربح_الكاش 
‏الرابح الاول 100,000 ريال
‏الرابح الثاني 50,000 ريال
‏14 فائز بقيمة 25,000 ريال لكل رابح
‏*تطبق الشروط والاحكام
‏*سيتم السحب في ١٤٤٠/٣/٢٧ هـ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https://scontent.xx.fbcdn.net/v/t15.5256-10/s720x720/45331747_321393111787496_3736932236864258048_n.jpg?_nc_cat=108&amp;_nc_ht=scontent.xx&amp;oh=6f43bbe196a5b1bec62db2e0ce06b31d&amp;oe=5C72477C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37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55AAF-5F35-43CD-95ED-4F9A6283ED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1948395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CD122-F8BB-4387-A126-D0295E54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4A7761-CA61-4E73-AEEE-E6454ADF7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384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7277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3269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792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626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024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3360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1668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249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313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436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6064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235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580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2423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975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518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647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23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8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14:15:12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https://scontent.xx.fbcdn.net/v/t1.0-9/s720x720/46676649_2143100825741386_1240794409474195456_o.jpg?_nc_cat=101&amp;_nc_ht=scontent.xx&amp;oh=72bdc42418eca89d375904cd63ca12d9&amp;oe=5C8FB177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610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D2C57-257B-4CE8-9AA6-68553A23B2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2115449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29BFD-DF3C-45A6-A36A-D709D8074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F8B5A-DF9C-4AF9-980A-0DBB8297E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8753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14475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25344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002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716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1900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49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616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022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7374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1815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927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9773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487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548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365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85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369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3110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29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13:40:47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منتجات العناية بجمالك تبدأ من 25 نوفمبر إلى 12 ديسمبر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980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82AF8-E686-4C4C-8E29-0B7FFB968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08462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7532D-7199-4A12-A213-C25C4B9DE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DFBAFB-C844-4965-9D93-50D4078ADA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423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25636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0376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5254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642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127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44888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931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773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495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714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4671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738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988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125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167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8631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3290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790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270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- 2018-11-26 13:26:15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ألف مبروك للي خمنوها صح 💪🏽
#صيدليات_الدواء تقدم لكم جوائز قيمة من منتجات دكتور اورجانيك 🤩🎁🎊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https://scontent.xx.fbcdn.net/v/t1.0-9/p720x720/46881363_2143049815746487_6010861208117182464_o.jpg?_nc_cat=102&amp;_nc_ht=scontent.xx&amp;oh=724fcbb7b9d1713ef0d198ee31a005c2&amp;oe=5CAFA7F5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2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2B856-B6B0-4B30-81EE-99118F388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75287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DC869-C9D3-4AE0-B0C4-41BF39622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2D6C3-83B1-4121-BBA3-A63558F1BD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640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61905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62744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8616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9582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901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748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8337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2770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435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076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3419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7266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3916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099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3696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0078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889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442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5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17:00:48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مسابقة #اربح_الكاش المقدمة من #صيدليات_الدواء و #بامبرز و #هيومانا 🤩 
قوموا بزيارة احد فروعنا .. لتكونوا احد الرابحين 
500,000 ريال سعودي بانتظار كم 💰💰
الرابح الاول 100,000 ريال
الرابح الثاني 50,000 ريال
14 فائز بقيمة 25,000 ريال لكل رابح
*تطبق الشروط والاحكام
*سيتم السحب في ١٤٤٠/٣/٢٧ هـ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https://scontent.xx.fbcdn.net/v/t1.0-9/p720x720/46525707_2141991642518971_311749788863299584_o.jpg?_nc_cat=105&amp;_nc_ht=scontent.xx&amp;oh=20139002e153203d179d6b08e22e62b1&amp;oe=5C99381D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657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DE8EA-2CD7-4043-8956-983EDE3DF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40697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E9C92-9429-4787-ACFA-1EA9480D2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87C6B-D35E-4AE2-9AA7-2E35855B49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497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57449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33468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4188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7989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4908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536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026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8772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7208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153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2897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487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7994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8791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301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3015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9001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228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4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- 2018-11-25 12:35:27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عرض كلوران المميز مع العاب ديزني !
اشتري أي قطعتين من منتجات #كلوران_بيبي واحصلي على 4 قطع مجاناً 
مع كلوران بيبي "نعتني ببشرة طفلك، ونجعله يقضي وقتاً ممتعاً"
*العرض يبدأ من ٢٥/١١ حتى ١٢/١٢
*حصرياً لدى #صيدليات_الدواء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https://scontent.xx.fbcdn.net/v/t1.0-9/s720x720/46645600_2141688619215940_1259639781076238336_n.jpg?_nc_cat=109&amp;_nc_ht=scontent.xx&amp;oh=8c3d2da4028b8301d996983483aca01d&amp;oe=5C9A90C5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26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DF228-EE70-4A0E-A95F-FEA4AB7C2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481015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816CD-E131-4668-B0A3-98EDAD579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9CEACD-AB95-4B71-9B29-2DF52F328D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371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64158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8249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347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219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265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955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4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2707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40512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54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1705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982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8628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408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6168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2511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510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493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374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18:03:07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خليك مرتاح ولا تشيل هم !
الآن يمكنك استلام شحنتك من #ارامكس بكل سهولة من فروع مختارة في صيدليات الدواء.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https://scontent.xx.fbcdn.net/v/t1.0-9/s720x720/46831526_2140707619314040_9195432445665607680_n.jpg?_nc_cat=103&amp;_nc_ht=scontent.xx&amp;oh=7f2932eaef51a4f1f5cf77801b598b22&amp;oe=5CA753D1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1979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80C87-4843-4BB9-A382-E5CA424A90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911695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D81A4-11BF-4E65-847F-DC0262004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ED6C34-95A1-447C-B2B6-9F4900EC0A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6332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395067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65746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590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973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22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490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546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37267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907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055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98344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804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708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58689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967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7980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07784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9529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65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- 2018-11-24 13:00:54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بيوبالانس .. استمدي جمال شعرك من سحر الطبيعة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https://scontent.xx.fbcdn.net/v/t1.0-9/s720x720/46525292_2140246099360192_3135511784631304192_o.jpg?_nc_cat=104&amp;_nc_ht=scontent.xx&amp;oh=c8dbb2736a686766319dcc3d3945a535&amp;oe=5CAA0373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28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B363F-1223-4478-B012-861C8E57A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58245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1C09E-4B64-4800-9956-FB826F7BC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790EAF-B883-4147-8116-20A5878110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772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625781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45389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511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410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569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16008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492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517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119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456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547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2318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360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296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7593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3212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7060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896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14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- 2018-11-23 10:00:50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ورد في صحيح الإمام النووي أن النبي عليه السلام كان إذا نظر في المرآة قال:
”الحمدلله، اللهم كما حسَّنت خَلقي فحسِّن خُلُقي“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https://scontent.xx.fbcdn.net/v/t1.0-9/p720x720/46524228_2138364719548330_8823908673525907456_o.jpg?_nc_cat=108&amp;_nc_ht=scontent.xx&amp;oh=beced04c31036676faee8c8d15905ecf&amp;oe=5C979753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814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942A9-A6C7-429F-8D80-8EFDBFBB0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676789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3A5AB-0B9D-4641-8B77-5A9ABE22C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84D81-B8BC-4826-BFD8-9163A0E856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647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51517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617302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046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02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517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4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2422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868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566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423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8863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113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6769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3764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9200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0232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2323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124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0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17:02:08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كم تتوقع قيمة الكاش 💵💵؟؟؟؟
خمن وكون احد الـ ٢٠ رابح بجوائز قيمة من منتجات دكتور اورجانيك 🤩🎁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https://scontent.xx.fbcdn.net/v/t1.0-9/p720x720/46506267_2137346196316849_2315476045333004288_o.png?_nc_cat=110&amp;_nc_ht=scontent.xx&amp;oh=9798bfd8dd0dd168b6d0227d705de1cc&amp;oe=5C6BD8A5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628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77003D-A3DC-4691-AFB0-27BB139E3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162606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FE5A5-645A-4EC6-95D7-063775CBC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CE1276-2AC3-4950-8124-C1BE9E207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528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620321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029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4140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6212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568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95602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432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861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039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9736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01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4292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125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946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83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8088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073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359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7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11:46:19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تفضلوا بزيارة فرعنا في جدة ( صيدلية ٩٠٢ ) للقاء د وليد مغاوري استشاري الأمراض الباطنية والغدد الصماء والسكري، 
حيثُ سيقوم بتقديم الاستشارات الطبية اللازمة لمرض السكري وذلك يوم  الجمعه ٢٣ نوفمبر الساعة 8:30 م
#الدواء_والسكري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077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D44C6-1EFA-4C76-9C43-3385E81AE7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142612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143A0-42D4-4FBA-A23A-8DCEAF269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B93801-9F60-4DED-B612-EA61DDC5C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6706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889597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7830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6079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6982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9462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543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0445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033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2354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92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2931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388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5981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2378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8147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5739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9544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676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17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10:11:33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القهوة الخضراء |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 Slender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قهوة طبيعية ولذيذة تساعد في برنامج ضبط الوزن.
الان اشتري واحدة واحصلي على الثانية مجاناً لدى جميع فروع #صيدلية_الدواء 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CoffeeSlender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https://scontent.xx.fbcdn.net/v/t1.0-9/p720x720/46510346_2136894789695323_6366614740814266368_o.jpg?_nc_cat=110&amp;_nc_ht=scontent.xx&amp;oh=b78f4b10d0da3b74e41016a16d8a72b2&amp;oe=5CA7DFA2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220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C8B56A-88E8-4BB7-AE1C-14F8DB6FB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7934063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FFFA4-A355-4AC3-9A0E-844DA3238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76382-AB75-4DA4-8913-362245335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9073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9671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35507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329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58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3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821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356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446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9312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0545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4173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8321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008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985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98305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9950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35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3019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68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- 2018-11-22 08:30:03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https://scontent.xx.fbcdn.net/v/t1.0-9/p720x720/46503737_2136816816369787_6058681288091500544_n.jpg?_nc_cat=101&amp;_nc_ht=scontent.xx&amp;oh=1ab38c894f990b41d3d0af35e0eab869&amp;oe=5C6622D4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345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A1231-E64E-4777-BFAE-C47B903B7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35772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FA6B7-8625-4EA0-9153-F623626AF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6F192-98AA-41F5-810C-91B34D351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6644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7178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08075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248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4524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7921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07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2498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8292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2381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4572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041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2638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6143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6113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6359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4426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2133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387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360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17:01:56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أوبو .. نساعدك علي التعافي، و نهتم براحتك.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https://scontent.xx.fbcdn.net/v/t1.0-9/p720x720/46520373_2135934696457999_3146439216519446528_o.jpg?_nc_cat=110&amp;_nc_ht=scontent.xx&amp;oh=01c9b40d5fd7e34c45567eea0f9bc43e&amp;oe=5CA8C7CA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82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22C3F-094C-4138-A9CE-0B4DB046F0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07230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6604D-EC32-41A5-94D5-ADA4BD632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6FA84-A0C3-4F18-BA15-D3AEFF18F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095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34771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56419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276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975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1309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6238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7548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32267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498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311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7759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932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1296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9693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7505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8430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91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631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8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13:00:46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حاسه بإجهاد؟ بشرتك جافة وباهتة؟ دائمًا ينقطع نفسك بسرعه؟
قبل لا تفكرين بشيء.. تأكدي كم كوب مويه تشربين !
إهمال شرب الماء غالبًا يسبب مشاكل صحية كثيرة على المدى البعيد
احرصي تشربين بما لا يقل عن ٨ - ١٢ أكواب باليوم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https://scontent.xx.fbcdn.net/v/t1.0-9/p720x720/46488383_2135672183150917_6394701438928289792_n.png?_nc_cat=109&amp;_nc_ht=scontent.xx&amp;oh=957fb7f6024c7f45f88890005d2287c0&amp;oe=5C70EAE4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647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19DEC-37B3-430D-B35C-83688F2677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7573476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4488A-7A52-4FE3-96AF-54C0F55CA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AlDawaa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6FD35-D96E-4A84-B202-836A725D51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4724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31001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1897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6917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233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438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174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0966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653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6783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191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5846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113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3985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291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9728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9780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764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736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58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- 2018-11-21 11:00:36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.. أداء عقلي وجسدي متوازن.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https://scontent.xx.fbcdn.net/v/t1.0-9/p720x720/46525592_2135548849829917_7167592361600483328_o.jpg?_nc_cat=103&amp;_nc_ht=scontent.xx&amp;oh=0b2c7df99b0283090e89c44387d52dcf&amp;oe=5CB1C9DE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908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A8B61D-AE68-4E56-A434-26B80AF5E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73879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14</TotalTime>
  <Words>2385</Words>
  <Application>Microsoft Office PowerPoint</Application>
  <PresentationFormat>On-screen Show (4:3)</PresentationFormat>
  <Paragraphs>950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Own Posts Table | AlDawaa - 1 of 25</vt:lpstr>
      <vt:lpstr>Facebook Own Posts Table | AlDawaa - 2 of 25</vt:lpstr>
      <vt:lpstr>Facebook Own Posts Table | AlDawaa - 3 of 25</vt:lpstr>
      <vt:lpstr>Facebook Own Posts Table | AlDawaa - 4 of 25</vt:lpstr>
      <vt:lpstr>Facebook Own Posts Table | AlDawaa - 5 of 25</vt:lpstr>
      <vt:lpstr>Facebook Own Posts Table | AlDawaa - 6 of 25</vt:lpstr>
      <vt:lpstr>Facebook Own Posts Table | AlDawaa - 7 of 25</vt:lpstr>
      <vt:lpstr>Facebook Own Posts Table | AlDawaa - 8 of 25</vt:lpstr>
      <vt:lpstr>Facebook Own Posts Table | AlDawaa - 9 of 25</vt:lpstr>
      <vt:lpstr>Facebook Own Posts Table | AlDawaa - 10 of 25</vt:lpstr>
      <vt:lpstr>Facebook Own Posts Table | AlDawaa - 11 of 25</vt:lpstr>
      <vt:lpstr>Facebook Own Posts Table | AlDawaa - 12 of 25</vt:lpstr>
      <vt:lpstr>Facebook Own Posts Table | AlDawaa - 13 of 25</vt:lpstr>
      <vt:lpstr>Facebook Own Posts Table | AlDawaa - 14 of 25</vt:lpstr>
      <vt:lpstr>Facebook Own Posts Table | AlDawaa - 15 of 25</vt:lpstr>
      <vt:lpstr>Facebook Own Posts Table | AlDawaa - 16 of 25</vt:lpstr>
      <vt:lpstr>Facebook Own Posts Table | AlDawaa - 17 of 25</vt:lpstr>
      <vt:lpstr>Facebook Own Posts Table | AlDawaa - 18 of 25</vt:lpstr>
      <vt:lpstr>Facebook Own Posts Table | AlDawaa - 19 of 25</vt:lpstr>
      <vt:lpstr>Facebook Own Posts Table | AlDawaa - 20 of 25</vt:lpstr>
      <vt:lpstr>Facebook Own Posts Table | AlDawaa - 21 of 25</vt:lpstr>
      <vt:lpstr>Facebook Own Posts Table | AlDawaa - 22 of 25</vt:lpstr>
      <vt:lpstr>Facebook Own Posts Table | AlDawaa - 23 of 25</vt:lpstr>
      <vt:lpstr>Facebook Own Posts Table | AlDawaa - 24 of 25</vt:lpstr>
      <vt:lpstr>Facebook Own Posts Table | AlDawaa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2018-12-16T17:06:05Z</dcterms:created>
  <dcterms:modified xsi:type="dcterms:W3CDTF">2018-12-16T17:20:27Z</dcterms:modified>
</cp:coreProperties>
</file>