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62395-2B15-427E-B5FE-5B3FF357CA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nov posts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9815DA-1AEC-4377-A408-9EB67CC61D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245109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6774D-2B1D-44F8-95B1-154EC7E1B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F9B52D-234B-442D-B42C-397389F3B0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5540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174023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7298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242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0312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737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4259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7133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802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9782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2934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3658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996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235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741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9814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262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4790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566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2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- 2018-11-30 10:00:36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شاركونا العطاء والمساهمة في توفير بطاقات التأمين الصحي للأيتام والأرامل مع جمعية #كنف الخيرية.
#إكتنافهم_حق 🙏🏼
#شجع_غيرك_يكثر_خيرك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https://scontent.xx.fbcdn.net/v/t1.0-9/s720x720/47126096_2148501261868009_8445449452621135872_n.jpg?_nc_cat=111&amp;_nc_ht=scontent.xx&amp;oh=5184a379ad04919f14683a7ca81e0794&amp;oe=5CA6F5D9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887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16CEE-7D97-4819-A0A6-8AD6BF791E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493667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0DBED-33DC-4DD2-92EF-C980AA6A3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520FE9-6AAC-4BCA-9E8C-8F80A68CE3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557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780161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94649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007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559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412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517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7648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965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399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778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4148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543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353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0936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199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087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211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561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53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- 2018-11-29 11:19:44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بصحتك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008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7FB25-0DF2-476F-BBA8-1C836FB2C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52772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6D9B7-8457-4846-84CD-5999ACF8C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4A53D6-F759-4FDA-8667-6BE5F1B57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111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0170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90198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449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5428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982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316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948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7694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4724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066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4236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5783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765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744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57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0248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695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484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91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- 2018-11-29 07:49:53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الف مبروك لآخر 15 فائز معنا 😍
الجواب الصحيح هو "السكري من النوع الثاني"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https://scontent.xx.fbcdn.net/v/t1.0-9/p720x720/47056276_2146995688685233_5251808313590415360_n.png?_nc_cat=110&amp;_nc_ht=scontent.xx&amp;oh=a0f4cbe86ff6d890719e0f836c98883e&amp;oe=5CA349D7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482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EE252-E536-4EF9-A4D5-356B36732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69203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4E1C8-1312-4510-AB4B-7FB815EF2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44E996-9193-4C1B-8901-FEDD272CC9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308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899746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7948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22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7436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255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255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720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453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826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078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128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6388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680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728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4681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053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760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83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82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14:08:09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العناية اليومية تحتاج أكثر !
‏ديتول العناية بالبشرة برائحته الرائعة بعطر الورد يُرطب وينعم بشرتك ويخلي اشراقتك مالها مثيل.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نهى_نبيل‬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ديتول‬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وانتي؟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https://scontent.xx.fbcdn.net/v/t15.5256-10/s720x720/45994114_322961141634006_1797466580997636096_n.jpg?_nc_cat=107&amp;_nc_ht=scontent.xx&amp;oh=013083e7bc51f374067820c594d59525&amp;oe=5CA35242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3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CD6F1-2AB8-4387-8069-D9B4EF134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41879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15643-A458-422A-8334-1D8D1866C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9A9299-EBB3-4A01-9054-4E84497C26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797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88324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4967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3352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919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11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831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0643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7346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6079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8100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817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8154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787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113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954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5207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929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8392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22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12:44:57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صيدلية الدواء راعي ذهبي لـ #معرض_ومكس النسائي والذي يهتم بالجمال والموضة الثاني عشر ✨ من 28 نوفمبر - 1 ديسمبر 2018 ٢٠ - ٢٣ ربيع الأول ١٤٤٠ هـ بفندق #الفورسيزون .
#الرياض #ومكس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https://scontent.xx.fbcdn.net/v/t1.0-9/s720x720/46892961_2145839638800838_2912637255807926272_o.jpg?_nc_cat=105&amp;_nc_ht=scontent.xx&amp;oh=47143b096edd8697e4da05414999f5e7&amp;oe=5C8FDE15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395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AFE08-7652-4E73-BBA4-EDD5C0675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272785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6CAE6-A3AA-4EE8-BC70-88718528F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A6A960-524A-45DF-8202-40E1B4E7D6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5785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513393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651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641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652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3984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9903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68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0502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820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1609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7378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7409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432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9560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980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076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927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615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61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07:00:27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571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73809-3231-4618-AAC9-83ED71E3A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02717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3249F-38DF-4998-AF2E-C536C0D08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6BF985-7754-4EC1-998A-385A8F633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6871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54068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21258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551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5703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018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3767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545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413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48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61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984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399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1082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041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868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170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718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9046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85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16:58:23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*انت بعد تقدر تربح الكاش 🤩💰!*
سارع بزيارة اقرب فرع لصيدليات الدواء وكن احد الرابحين معنا في مسابقة #اربح_الكاش 
‏الرابح الاول 100,000 ريال
‏الرابح الثاني 50,000 ريال
‏14 فائز بقيمة 25,000 ريال لكل رابح
‏*تطبق الشروط والاحكام
‏*سيتم السحب في ١٤٤٠/٤/٢٧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https://scontent.xx.fbcdn.net/v/t15.5256-10/s720x720/45451034_331048674342296_5533968771376480256_n.jpg?_nc_cat=103&amp;_nc_ht=scontent.xx&amp;oh=ac9911866676d6355cfe8a34a56a0060&amp;oe=5CA447B1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317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5809B-E67C-4D25-87CB-288A880B1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4902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A4882-F940-42D6-A816-2A1F09F6B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A142EF-E0E6-4BBA-955B-AD9ABDF97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8503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95138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0355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038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8054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131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7390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363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6566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383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5684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398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774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1471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9938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113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978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539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17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40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14:00:37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تفضلوا بزيارة فرعنا في الدمام صيدلية الدواء 104 (طريق الخليج - كورنيش الدمام) للقاء د. آلان عيسى اختصاصي أول في طب الأطفال وحديثي الولادة، حيثُ سيقوم بتقديم الاستشارات الطبية والتوعية اللازمة للاطفال، وذلك يومي الثلاثاء والاربعاء الموافق 27-28 نوفمبر الساعة 8:30 م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861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F9435-B362-416F-A87A-53D5DB85F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675960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F1110-6FD8-4A18-AE17-1596DBBB2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8C02D2-3FC6-434C-AB9C-19C56449D6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5278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65198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7112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03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5553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784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3781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507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858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3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4307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3573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906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562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793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086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187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321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088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777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12:59:56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انضموا الينا في فعالية #قادة_المستقبل 🎈
العديد من الهدايا والالعاب والعروض الترويجية بانتظاركم ابتداءً من اليوم ٢٧ نوفمبر حتى ٢٩ نوفمبر من الساعة ٥:٠٠ م الى الساعة ٩:٠٠ م
زورونا في الفروع التالية: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http://campaign.al-dawaa.com/kids/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https://scontent.xx.fbcdn.net/v/t1.0-9/p720x720/47090552_2144452798939522_4735440772302635008_n.jpg?_nc_cat=108&amp;_nc_ht=scontent.xx&amp;oh=cb71bf0167cfef077355a9f4d306dd21&amp;oe=5C66D848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905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811DB-E10D-483F-B0EF-F18AAC6F7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02571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25918-1BB1-481F-B1A6-A9D9AAB6C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A552F3-A3A2-48C7-B236-FC6934F44C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87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136830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43720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190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3787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132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0243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042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425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601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546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455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67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492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1053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4238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327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584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007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86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19:19:55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*انت بعد تقدر تربح الكاش 🤩💰!*
سارع بزيارة اقرب فرع لصيدليات الدواء وكون احد الرابحين معنا في مسابقة #اربح_الكاش 
‏الرابح الاول 100,000 ريال
‏الرابح الثاني 50,000 ريال
‏14 فائز بقيمة 25,000 ريال لكل رابح
‏*تطبق الشروط والاحكام
‏*سيتم السحب في ١٤٤٠/٣/٢٧ هـ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https://scontent.xx.fbcdn.net/v/t15.5256-10/s720x720/45331747_321393111787496_3736932236864258048_n.jpg?_nc_cat=108&amp;_nc_ht=scontent.xx&amp;oh=6f43bbe196a5b1bec62db2e0ce06b31d&amp;oe=5C72477C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585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EFAD3-7F43-467E-9D53-814B38785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26865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C4930-F58C-43E9-A71A-2753DD194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3C3D6B-14E1-4890-8F4C-73381637FC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6402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03058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42228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255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1153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399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118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18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6926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3430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4906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79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730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061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4521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793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155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711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253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55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14:15:12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https://scontent.xx.fbcdn.net/v/t1.0-9/s720x720/46676649_2143100825741386_1240794409474195456_o.jpg?_nc_cat=101&amp;_nc_ht=scontent.xx&amp;oh=72bdc42418eca89d375904cd63ca12d9&amp;oe=5C8FB177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745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08369-3211-48E1-AD52-755A61648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97121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58550-BD57-4AD3-AF4A-71EC32529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04BF64-C75D-4BC9-9E4C-6E464C5DF1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040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116127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9302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252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0746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0388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183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639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4519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242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0562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741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7304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338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703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449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731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985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048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85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13:40:47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969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D14B0-04F4-4794-8791-76AAB7871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639210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C1F59-6105-4443-B323-61C8B4802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D31BDD-D4D3-4CE4-A1ED-F57708EF5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7868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869568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4356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618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083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483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172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3960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101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1990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467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774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595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0826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986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3726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6490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940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860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06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13:26:15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ألف مبروك للي خمنوها صح 💪🏽
#صيدليات_الدواء تقدم لكم جوائز قيمة من منتجات دكتور اورجانيك 🤩🎁🎊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https://scontent.xx.fbcdn.net/v/t1.0-9/p720x720/46881363_2143049815746487_6010861208117182464_o.jpg?_nc_cat=102&amp;_nc_ht=scontent.xx&amp;oh=724fcbb7b9d1713ef0d198ee31a005c2&amp;oe=5CAFA7F5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207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A1C4A-DC0F-476F-81B0-7C5AB089AF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244908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963D9-88A0-44BA-9646-8C4109685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EE7BE8-5F03-44AF-A0B8-99072F5BF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3916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68556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6584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5640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185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945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119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188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8146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2963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272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149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4571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030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285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4520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7251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648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42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3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- 2018-11-25 17:00:48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مسابقة #اربح_الكاش المقدمة من #صيدليات_الدواء و #بامبرز و #هيومانا 🤩 
قوموا بزيارة احد فروعنا .. لتكونوا احد الرابحين 
500,000 ريال سعودي بانتظار كم 💰💰
الرابح الاول 100,000 ريال
الرابح الثاني 50,000 ريال
14 فائز بقيمة 25,000 ريال لكل رابح
*تطبق الشروط والاحكام
*سيتم السحب في ١٤٤٠/٣/٢٧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https://scontent.xx.fbcdn.net/v/t1.0-9/p720x720/46525707_2141991642518971_311749788863299584_o.jpg?_nc_cat=105&amp;_nc_ht=scontent.xx&amp;oh=20139002e153203d179d6b08e22e62b1&amp;oe=5C99381D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455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14CF6-DDAB-42A8-BB86-1B9770D0F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3348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7F22-0B72-4DC7-97FF-30E6FC453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1D9D2D-F92C-4919-AE1A-F4F8EA6C4A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1207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305802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90795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5711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876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528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8163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061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1275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3046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073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2924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808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947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2552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38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9084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8703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615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43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- 2018-11-25 12:35:27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عرض كلوران المميز مع العاب ديزني !
اشتري أي قطعتين من منتجات #كلوران_بيبي واحصلي على 4 قطع مجاناً 
مع كلوران بيبي "نعتني ببشرة طفلك، ونجعله يقضي وقتاً ممتعاً"
*العرض يبدأ من ٢٥/١١ حتى ١٢/١٢
*حصرياً لدى 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https://scontent.xx.fbcdn.net/v/t1.0-9/s720x720/46645600_2141688619215940_1259639781076238336_n.jpg?_nc_cat=109&amp;_nc_ht=scontent.xx&amp;oh=8c3d2da4028b8301d996983483aca01d&amp;oe=5C9A90C5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107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573CF-5695-4085-94CF-E230B09A8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995279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FA8A2-392A-4EE0-AA91-641FDB79E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FB6661-9C47-4D1A-BDB5-095F72C0A5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5400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74482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037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0783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530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3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768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93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746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1571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319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8373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7671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2564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875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150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508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957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689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89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- 2018-11-24 18:03:07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خليك مرتاح ولا تشيل هم !
الآن يمكنك استلام شحنتك من #ارامكس بكل سهولة من فروع مختارة في صيدليات الدواء.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https://scontent.xx.fbcdn.net/v/t1.0-9/s720x720/46831526_2140707619314040_9195432445665607680_n.jpg?_nc_cat=103&amp;_nc_ht=scontent.xx&amp;oh=7f2932eaef51a4f1f5cf77801b598b22&amp;oe=5CA753D1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316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9036E-FCA8-4A3B-BDBB-2F45E1853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029048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0479F-FCA5-4B05-8FD5-EC570E360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DC088-7E13-4399-868E-309410908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5530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941974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82919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514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947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963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020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980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37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362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7400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153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304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479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3098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367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881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1137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424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96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- 2018-11-24 13:00:54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بيوبالانس .. استمدي جمال شعرك من سحر الطبيعة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https://scontent.xx.fbcdn.net/v/t1.0-9/s720x720/46525292_2140246099360192_3135511784631304192_o.jpg?_nc_cat=104&amp;_nc_ht=scontent.xx&amp;oh=c8dbb2736a686766319dcc3d3945a535&amp;oe=5CAA0373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143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8891C-8348-49B5-9F70-FC4ABFD86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826420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15C63-EEB4-46B2-B25F-07B4F2A24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7505D5-8334-46EC-B8D1-13AC1585C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3074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15502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2738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367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805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478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778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6760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724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128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808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2374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2614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8670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427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439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163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217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61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79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- 2018-11-23 10:00:50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ورد في صحيح الإمام النووي أن النبي عليه السلام كان إذا نظر في المرآة قال:
”الحمدلله، اللهم كما حسَّنت خَلقي فحسِّن خُلُقي“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https://scontent.xx.fbcdn.net/v/t1.0-9/p720x720/46524228_2138364719548330_8823908673525907456_o.jpg?_nc_cat=108&amp;_nc_ht=scontent.xx&amp;oh=beced04c31036676faee8c8d15905ecf&amp;oe=5C979753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430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9D9FE-033B-491C-BEC5-F0F463CD7F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756645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F720-262D-4AF8-9D0F-B4FDF3E6D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55D395-27D5-4C46-BCFE-FDB30C194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8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30044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0197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978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420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7070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480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9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666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937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2083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813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666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473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1172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194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1912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961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774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56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17:02:08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كم تتوقع قيمة الكاش 💵💵؟؟؟؟
خمن وكون احد الـ ٢٠ رابح بجوائز قيمة من منتجات دكتور اورجانيك 🤩🎁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https://scontent.xx.fbcdn.net/v/t1.0-9/p720x720/46506267_2137346196316849_2315476045333004288_o.png?_nc_cat=110&amp;_nc_ht=scontent.xx&amp;oh=9798bfd8dd0dd168b6d0227d705de1cc&amp;oe=5C6BD8A5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602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69296-E245-4CDD-A05E-41982BA0F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27428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270B5-C72C-4870-9061-2077C9450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3213F1-1860-4847-BDE3-2D48F7E969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9035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93968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57960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736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547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295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5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313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675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8399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075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56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9166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568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684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2626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895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768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826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69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11:46:19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تفضلوا بزيارة فرعنا في جدة ( صيدلية ٩٠٢ ) للقاء د وليد مغاوري استشاري الأمراض الباطنية والغدد الصماء والسكري، 
حيثُ سيقوم بتقديم الاستشارات الطبية اللازمة لمرض السكري وذلك يوم  الجمعه ٢٣ نوفمبر الساعة 8:30 م
#الدواء_والسكري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987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6F0A8-6A2A-4DD5-AD09-EBD165AE3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25019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091AD-AC86-43D0-80B0-A62665B8E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340D78-BBEB-497A-BDED-68DB9B18EE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5333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839331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102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4291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656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538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293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4809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3881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036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370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983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50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325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865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3955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68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225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668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8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10:11:33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القهوة الخضراء |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 Slender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طبيعية ولذيذة تساعد في برنامج ضبط الوزن.
الان اشتري واحدة واحصلي على الثانية مجاناً لدى جميع فروع #صيدلية_الدواء 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CoffeeSlender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https://scontent.xx.fbcdn.net/v/t1.0-9/p720x720/46510346_2136894789695323_6366614740814266368_o.jpg?_nc_cat=110&amp;_nc_ht=scontent.xx&amp;oh=b78f4b10d0da3b74e41016a16d8a72b2&amp;oe=5CA7DFA2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770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4A6AE-760F-48A6-8A7C-A4A205C70E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673693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0685D-6E9A-432A-B4BA-06DFC01D4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DFA065-326B-43A5-B7D5-C379A95DD9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8116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95921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034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7881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6007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901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715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5436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657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7315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608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959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1690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19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475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7086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1969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4764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997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71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08:30:03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https://scontent.xx.fbcdn.net/v/t1.0-9/p720x720/46503737_2136816816369787_6058681288091500544_n.jpg?_nc_cat=101&amp;_nc_ht=scontent.xx&amp;oh=1ab38c894f990b41d3d0af35e0eab869&amp;oe=5C6622D4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473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FACCA-2BAE-4CC8-B542-9D23F3F10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66466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CB4E-2A4D-4DDF-969E-CDDDF53C5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B8545E-DEF9-4432-B815-222ADE6F7B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2236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59309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2704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6051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023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040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4404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3587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149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634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939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584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288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3907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343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098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279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150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024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1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17:01:56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أوبو .. نساعدك علي التعافي، و نهتم براحتك.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https://scontent.xx.fbcdn.net/v/t1.0-9/p720x720/46520373_2135934696457999_3146439216519446528_o.jpg?_nc_cat=110&amp;_nc_ht=scontent.xx&amp;oh=01c9b40d5fd7e34c45567eea0f9bc43e&amp;oe=5CA8C7CA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882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A24DB-9B0C-433A-9E2D-480B43C32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24712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5773A-5E35-4C23-A7D0-0F95CFBC9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3B3C56-2C8A-4B6B-896A-9EC837A32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828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260268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2314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250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5511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1205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7706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541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367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064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8922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9237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39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270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6089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487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880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013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9764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35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13:00:46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حاسه بإجهاد؟ بشرتك جافة وباهتة؟ دائمًا ينقطع نفسك بسرعه؟
قبل لا تفكرين بشيء.. تأكدي كم كوب مويه تشربين !
إهمال شرب الماء غالبًا يسبب مشاكل صحية كثيرة على المدى البعيد
احرصي تشربين بما لا يقل عن ٨ - ١٢ أكواب باليوم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https://scontent.xx.fbcdn.net/v/t1.0-9/p720x720/46488383_2135672183150917_6394701438928289792_n.png?_nc_cat=109&amp;_nc_ht=scontent.xx&amp;oh=957fb7f6024c7f45f88890005d2287c0&amp;oe=5C70EAE4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146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76F95-3A1A-4E5C-9429-BA72236F0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66720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702F-3A00-466D-82C7-3FC9577B8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43DD32-AC24-4E97-A867-A916D8C2E2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2842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365512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54833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509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026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197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1299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3853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328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660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506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912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7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79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2886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94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5293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117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9813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1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11:00:36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أوميجا 3 .. أداء عقلي وجسدي متوازن.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https://scontent.xx.fbcdn.net/v/t1.0-9/p720x720/46525592_2135548849829917_7167592361600483328_o.jpg?_nc_cat=103&amp;_nc_ht=scontent.xx&amp;oh=0b2c7df99b0283090e89c44387d52dcf&amp;oe=5CB1C9DE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395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F78D5-0777-4989-A90B-70C67F738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010044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31BED-24DB-48A7-A437-123DCD4ED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272B13-5D6A-45B6-99C6-ED4E053A29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2080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315000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40556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03246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0860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90996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6355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25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- 2018-11-30 10:00:37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والمساهمة في توفير بطاقات التأمين الصحي للأيتام والأرامل مع جمعية #كنف الخيرية.
#إكتنافهم_حق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شجع_غيرك_يكثر_خيرك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https://www.instagram.com/p/BqzOQMtgd4i/media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31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- 2018-11-29 14:02:50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سر #نادين_نجيم لبشرة ناعمة ونضرة!
شرائح الشمع الباردة من #فيت مع تكنلوجيا جل واكس السهلة تمنحك نعومة لغاية ٢٨ يوم.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https://www.instagram.com/p/BqxFJxMhnCN/media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27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- 2018-11-29 11:23:47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 تبدأ من 25 نوفمبر إلى 12 ديسمبر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https://www.instagram.com/p/Bqwy-jWhSdt/media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50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11515-001C-4923-AD5D-26127FD58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156738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87064-3E0F-4FE8-9F2D-4A3958AC2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4BA3D5-1EEE-4457-98F2-B9404B62B7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349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65526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62884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686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57008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547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2014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5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- 2018-11-29 07:50:56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لآخر 15 فائز معنا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الجواب الصحيح هو "السكري من النوع الثاني"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https://www.instagram.com/p/BqwanlaA1nL/media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- 2018-11-28 14:03:31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العناية اليومية تحتاج أكثر !
‏ديتول العناية بالبشرة برائحته الرائعة بعطر الورد يُرطب وينعم بشرتك ويخلي اشراقتك مالها مثيل.
.
.
#نهى_نبيل‬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ديتول‬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وانتي؟
.
.
#صيدلية_الدواء‬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https://www.instagram.com/p/BqugcEphsvP/media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76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- 2018-11-28 12:44:53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 الدواء راعي ذهبي لـ #معرض_ومكس النسائي والذي يهتم بالجمال والموضة الثاني عشر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28 نوفمبر - 1 ديسمبر 2018 ٢٠ - ٢٣ ربيع الأول ١٤٤٠ هـ بفندق #الفورسيزون .
#الرياض #ومكس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https://www.instagram.com/p/BquXdq4AwL1/media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672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D405C-E976-4310-8FBD-6309A3E91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4370425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6A605-D079-4105-BC97-C9B1CC0B6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081318-8B5D-4E9F-99E4-A2F8AD3C94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367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8351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34667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8280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4810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3460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8198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23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- 2018-11-28 07:18:32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.
.
#صيدلية_الدواء‬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https://www.instagram.com/p/BqtyHXRBlst/media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32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- 2018-11-27 16:55:50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وكن احد الرابحين معنا في مسابقة #اربح_الكاش
.
.
‏الرابح الاول 100,000 ريال
‏الرابح الثاني 50,000 ريال
‏14 فائز بقيمة 25,000 ريال لكل رابح
.
.
*تطبق الشروط والاحكام
‏*سيتم السحب في ١٤٤٠/٤/٢٧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https://www.instagram.com/p/BqsPVZxBP7k/media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1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2AB37-82ED-4C8A-82A4-DF5EC5A219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21395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529DD-8509-478C-80F4-A4BC1DE54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D914B2-BAF4-4E1A-B9F9-B118A51DCD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979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553486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26687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0837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1207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68819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2232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3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- 2018-11-27 14:02:38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تفضلوا بزيارة فرعنا في الدمام صيدلية الدواء 104 (طريق الخليج - كورنيش الدمام) للقاء د. آلان عيسى اختصاصي أول في طب الأطفال وحديثي الولادة، حيثُ سيقوم بتقديم الاستشارات الطبية والتوعية اللازمة للاطفال، وذلك يومي الثلاثاء والاربعاء الموافق 27-28 نوفمبر الساعة 8:30 م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https://www.instagram.com/p/Bqr7kI1BBzW/media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2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- 2018-11-27 12:54:50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انضموا الينا في فعالية #قادة_المستقبل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العديد من الهدايا والالعاب والعروض الترويجية بانتظاركم ابتداءً من اليوم ٢٧ نوفمبر حتى ٢٩ نوفمبر من الساعة ٥:٠٠ م الى الساعة ٩:٠٠ م
.
.
زورونا في الفروع التالية: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http://campaign.al-dawaa.com/kids/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الرابط في البايو ☝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🏼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https://www.instagram.com/p/BqrzzlcBdfp/media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387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43580-A78D-4F73-BB2F-F57D28A71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72858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2D3D0-FC32-4D23-90D7-E494B348D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BE86D-7074-4C24-969F-FA34912E61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5269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93339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53184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48496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3965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1507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8699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03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- 2018-11-26 19:18:48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*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🤩💰!*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وكون احد الرابحين معنا في مسابقة #اربح_الكاش .
‏الرابح الاول 100,000 ريال
‏الرابح الثاني 50,000 ريال
‏14 فائز بقيمة 25,000 ريال لكل رابح
.
‏*تطبق الشروط والاحكام
‏*سيتم السحب في ١٤٤٠/٣/٢٧ هـ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https://www.instagram.com/p/Bqp60aJFHcJ/media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8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- 2018-11-26 13:46:07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https://www.instagram.com/p/BqpU4Y4h8gW/media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441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- 2018-11-26 13:23:35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ألف مبروك للي خمّنوها 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💪🏽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تقدم لكم جوائز قيمة من منتجات دكتور اورجانيك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🤩🎁🎊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https://www.instagram.com/p/BqpSTWXhTKM/media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672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9A663-906F-4754-B9C6-494CEACFD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516527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74524-33EB-462F-BF5C-038EBE799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35B75D-9663-485D-8D4B-5AFE90E5E2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7053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05057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33533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20871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1401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92927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4165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52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- 2018-11-25 17:00:49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 #اربح_الكاش 
المقدمة من #صيدليات_الدواء و #بامبرز و #هيومانا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قوموا بزيارة احد فروعنا .. لتكونوا احد الرابحين
.
500,000 ريال سعودي بانتظار 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💰💰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الرابح الاول 100,000 ريال
الرابح الثاني 50,000 ريال
14 فائز بقيمة 25,000 ريال لكل رابح
.
.
*تطبق الشروط والاحكام
*سيتم السحب في ١٤٤٠/٣/٢٧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https://www.instagram.com/p/BqnGXf7lz7-/media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95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- 2018-11-25 12:37:23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 كلوران المميز مع العاب ديزني !
اشتري أي قطعتين من منتجات #كلوران_بيبي واحصلي على 4 قطع مجاناً
مع كلوران بيبي "نعتني ببشرة طفلك، ونجعله يقضي وقتاً ممتعاً"
.
.
*العرض يبدأ من ٢٥/١١ حتى ١٢/١٢
*حصرياً لدى 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https://www.instagram.com/p/BqmoOClggK1/media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18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D9BA-5109-4AD1-8771-F06A63B4E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14643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17470-4997-4303-B352-62BC37218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499B25-1228-4AC3-B3C1-5EAB7DE7A7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7293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54440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3252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76825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1990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96037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5901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53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- 2018-11-24 17:55:59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مرتاح ولا تشيل هم !
الآن يمكنك استلام شحنتك من #ارامكس بكل سهولة من فروع مختارة في صيدليات الدواء.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https://www.instagram.com/p/Bqkn4pUhTEx/media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522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- 2018-11-24 13:00:55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بيوبالانس .. استمدي جمال شعرك من سحر الطبيعة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https://www.instagram.com/p/BqkGHizgSuk/media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4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- 2018-11-23 10:00:47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ورد في صحيح الإمام النووي أن النبي عليه السلام كان إذا نظر في المرآة قال:
”الحمدلله، اللهم كما حسَّنت خَلقي فحسِّن خُلُقي“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https://www.instagram.com/p/BqhMtVRgiTG/media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45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- 2018-11-22 17:02:12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تتوقع قيمة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💵💵؟؟؟؟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خمن وكون احد الـ ٢٠ رابح بجوائز قيمة من منتجات دكتور اورجانيك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🤩🎁
.
.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https://www.instagram.com/p/BqfYI-wgHWi/media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736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C1C03-F5DA-49D5-9493-9ED495CA0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3095948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44E30-DC79-4681-BEB9-03893CB46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83B08D-08E4-47D4-9E79-083F6C3BA5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4673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05155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3412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7623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391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9972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8087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56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- 2018-11-22 11:47:57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تفضلوا بزيارة فرعنا في جدة ( صيدلية ٩٠٢ ) للقاء د وليد مغاوري استشاري الأمراض الباطنية والغدد الصماء والسكري، ‏حيثُ سيقوم بتقديم الاستشارات الطبية اللازمة لمرض السكري وذلك يوم  الجمعه ٢٣ نوفمبر الساعة 8:30 م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الدواء_والسكري‬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https://www.instagram.com/p/Bqe0LW5l8vj/media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18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- 2018-11-22 10:08:58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القهوة الخضراء |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 Slender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طبيعية ولذيذة تساعد في برنامج ضبط الوزن.
الان اشتري واحدة واحصلي على الثانية مجاناً لدى جميع فروع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#CoffeeSlender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https://www.instagram.com/p/Bqeo2VpF0Pi/media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63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- 2018-11-21 17:01:55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أوبو .. نساعدك علي التعافي، و نهتم براحتك.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https://www.instagram.com/p/BqczUCpls3n/media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920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2CA88-1459-4A50-9FB8-229F9DA71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390640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09441-46C9-46A3-8A0B-33380E062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0EA28E-9B0B-4E38-B9CC-F7795CB272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9641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2508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49260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47817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8888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46660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0579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13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- 2018-11-21 13:00:47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حاسه بإجهاد؟ بشرتك جافة وباهتة؟ دائمًا ينقطع نفسك بسرعه؟
قبل لا تفكرين بشيء.. تأكدي كم كوب مويه تشربين !
إهمال شرب الماء غالبًا يسبب مشاكل صحية كثيرة على المدى البعيد
احرصي تشربين بما لا يقل عن ٨ - ١٢ أكواب باليوم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https://www.instagram.com/p/BqcXt8Zgluu/media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60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- 2018-11-21 11:00:37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.. أداء عقلي وجسدي متوازن.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https://www.instagram.com/p/BqcJ9y2lrlB/media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85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- 2018-11-21 09:02:56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تتعاون شركة الدواء للخدمات الطبية المحدودة مع #جمعية_دوائي كشريك استراتيجي بانطلاق مشروع #مضادك ( استراتيجية دوائي للتعامل مع المضادات الحيوية ) والذي يهدف لتدريب الممارسين الصحيين ودعم أبحاث تدرس ثقافة وسلوكيات المجتمع مع المضادات الحيوية وتعزيز التوعية المجتمعية.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https://www.instagram.com/p/Bqb8f3RhZI1/media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152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06392-B040-47B9-9D2A-6108DEC90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2448257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624B1-C590-4086-9731-B9B2A0DA5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C1DC9F-0B59-4228-B7CA-BC6FF928C8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3687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99051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496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892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946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2095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5614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67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- 2018-11-30 10:00:37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والمساهمة في توفير بطاقات التأمين الصحي للأيتام والأرامل مع جمعية #كنف الخيرية.
#إكتنافهم_حق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شجع_غيرك_يكثر_خيرك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https://t.co/sKwX8kj2AX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55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- 2018-11-30 09:17:51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@kh_6080: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رهيبة تمت الاستفادة منها شكرا صيدلية 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🥰🥰🥰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99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- 2018-11-29 14:02:15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سر #نادين_نجيم لبشرة ناعمة ونضرة!
شرائح الشمع الباردة من #فيت مع تكنلوجيا جل واكس السهلة تمنحك نعومة لغاية ٢٨ يوم.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https://t.co/nmR2DkJMDn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31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- 2018-11-29 11:21:07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بصحتك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https://t.co/r9LdqzbJkh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136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5667E-EB00-43F7-BE9D-B04F53739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816640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18FC-BCB9-48B5-A778-B6B7E1614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AFDFDD-F2C0-4046-89E9-DAD5261818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593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12189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802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183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8011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587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3247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61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- 2018-11-29 11:20:36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بصحتك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https://t.co/OS56wwLilL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52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- 2018-11-29 07:50:23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لآخر 15 فائز معنا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الجواب الصحيح هو "السكري من النوع الثاني"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https://t.co/tcn5zCIuYq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1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17:01:45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شركة الدواء للخدمات الطبية المحدودة في الحملة التوعوية "السكري والأسرة"  المقامه في جامعة الإمام عبدالرحمن بن فيصل - كلية المجتمع مقر الدمام.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https://t.co/v7BT9JdYwm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13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14:02:41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العناية اليومية تحتاج أكثر !
ديتول العناية بالبشرة برائحته الرائعة بعطر الورد يُرطب وينعم بشرتك ويخلي اشراقتك مالها مثيل.
#نهى_نبيل اختارت #ديتول .. وانتي؟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https://t.co/8cUBbnqY1F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20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FE87D-8C53-4580-B06A-F9D38C810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127512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1475-E389-4A57-977D-1D7A99E3C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A89C2-E085-4747-8550-81F65EA9BE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4477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8796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3618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699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278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0476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56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4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12:44:53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 الدواء راعي ذهبي لـ #معرض_ومكس النسائي والذي يهتم بالجمال والموضة الثاني عشر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28 نوفمبر - 1 ديسمبر 2018 ٢٠ - ٢٣ ربيع الأول ١٤٤٠ هـ بفندق #الفورسيزون .
#الرياض #ومكس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https://t.co/yxxRLnbf4I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60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10:39:27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شاركت شركة الدواء للخدمات الطبية المحدودة مع #وزارة_الصحة والمديرية العامة للشؤون الصحية بـ #الشرقية في الحملة التوعوية "السكري والأسرة"  في جامعة الإمام عبدالرحمن بن فيصل - كلية المجتمع مقر الدمام.
سُعدنا بخدمتكم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https://t.co/SVP3Up3Wzg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99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07:00:25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https://t.co/aOBthKefP9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66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07:00:25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https://t.co/1V16sR9Pom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950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1AD97-48FA-4279-87A6-36FFDD221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114256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D030-7342-4EFB-ABF8-034BB8DFC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B3D450-4AE0-47E6-BEDA-5E1EF98E7B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7915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15601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580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8305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937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6631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9056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36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- 2018-11-27 16:56:58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*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🤩💰!*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وكن احد الرابحين معنا في مسابقة #اربح_الكاش 
الرابح الاول 100,000 ريال
الرابح الثاني 50,000 ريال
14 فائز بقيمة 25,000 ريال لكل رابح
*تطبق الشروط والاحكام
*سيتم السحب في ١٤٤٠/٤/٢٧ هـ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https://t.co/BHGVq8WHf4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21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- 2018-11-27 14:02:09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تفضلوا بزيارة فرعنا في الدمام صيدلية الدواء 104 (طريق الخليج - كورنيش الدمام) للقاء د.آلان عيسى اختصاصي أول في طب الأطفال وحديثي الولادة، حيثُ سيقوم بتقديم الاستشارات الطبية والتوعية اللازمة للاطفال، وذلك يومي الثلاثاء والاربعاء الموافق 27-28 نوفمبر الساعة 8:30م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https://t.co/FyMiGrE6Ll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16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17922-1F5A-4A6D-9FA6-83A28241B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746519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6C103-0A3F-4DF1-8304-C76536F88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6E1C2F-748C-475B-AF7A-A741A8894E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1613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85025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0426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408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7496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8002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94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86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- 2018-11-27 13:41:56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انضموا الينا في فعالية #قادة_المستقبل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العديد من الهدايا والالعاب والعروض الترويجية بانتظاركم ابتداءً من اليوم ٢٧ نوفمبر حتى ٢٩ نوفمبر من الساعة ٥:٠٠ م إلى الساعة ٩:٠٠ م
زورونا في الفروع التالية: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https://t.co/ly6L9NOOfT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https://t.co/GAhSV5khc6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41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- 2018-11-26 19:22:05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*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🤩💰!*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وكون احد الرابحين معنا في مسابقة #اربح_الكاش 
الرابح الاول 100,000 ريال
الرابح الثاني 50,000 ريال
14 فائز بقيمة 25,000 ريال لكل رابح
*تطبق الشروط والاحكام
*سيتم السحب في ١٤٤٠/٣/٢٧ هـ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https://t.co/bRVzLyma7g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07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- 2018-11-26 13:39:08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https://t.co/54HMCO4aNW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262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25DFE-DA9E-4ADA-8E00-255D2D792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2706965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8781F-8953-4EF4-9C48-2FB1400B7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322923-47E9-4CEB-B2EB-1090313CB0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7487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80930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4337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156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3741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4958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7622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- 2018-11-26 13:37:50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https://t.co/LSZMrKUTF5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98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- 2018-11-26 13:21:00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ألف مبروك للي خمّنوها 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💪🏽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 تقدم لكم جوائز قيمة من منتجات دكتور اورجانيك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🤩🎁🎊 https://t.co/Bf8cIdH5Ff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7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- 2018-11-25 17:00:48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 #اربح_الكاش المقدمة من #صيدليات_الدواء و #بامبرز و #هيومانا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قوموا بزيارة احد فروعنا .. لتكونوا احد الرابحين 
الرابح الاول 100,000 ريال
الرابح الثاني 50,000 ريال
14 فائز بقيمة 25,000 ريال لكل رابح
*تطبق الشروط والاحكام
*سيتم السحب في ١٤٤٠/٣/٢٧ هـ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https://t.co/pXaUykcWpP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294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040DE-5D12-44A0-BAD2-C1C449101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055058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E0A9C-4AFF-48B4-8FA3-03212CAB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64F63C-5F1A-4F80-95FF-07DDA2BA06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2878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79926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5784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0736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7322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7936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9255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73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- 2018-11-25 12:35:26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 كلوران المميز مع العاب ديزني !
اشتري أي قطعتين من منتجات #كلوران_بيبي واحصلي على 4 قطع مجاناً 
مع كلوران بيبي "نعتني ببشرة طفلك، ونجعله يقضي وقتاً ممتعاً"
*العرض يبدأ من ٢٥/١١ حتى ١٢/١٢
*حصرياً لدى #صيدليات_الدواء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https://t.co/u38cIp9Eaj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85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- 2018-11-25 11:30:35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#صيدليات_الدواء في المؤتمر السعودي السادس لارتفاع ضغط الدم ٢٠١٨، الذي نظمته «شمس» الجمعية السعودية لرعاية ضغط الدم في ٢٠-٢٢ من شهر نوفمبر بمدينة جدة.
تشرفنا بحضور كلاً من: 
البرفيسور عثمان الفريح المؤسس الاول لجمعية شمس
البرفيسور صالح الشرفا رئيس الجمعية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https://t.co/puNPCoV7z3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04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- 2018-11-24 17:58:05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مرتاح ولا تشيل هم !
الآن يمكنك استلام شحنتك من #ارامكس بكل سهولة من فروع مختارة في صيدليات الدواء. 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https://t.co/iPdB56wQY8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- 2018-11-24 13:00:55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بيوبالانس .. استمدي جمال شعرك من سحر الطبيعة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https://t.co/bYajjgEIdV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773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FA444-E770-4535-9259-A6481AD87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8156602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A8738-3FE8-44E5-9B34-A6BCF67D7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DDC100-8C54-40CA-B8B4-044BD2F722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959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65114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5110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279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190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2910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2465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09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- 2018-11-23 10:00:47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ورد في صحيح الإمام النووي أن النبي عليه السلام كان إذا نظر في المرآة قال:
”الحمدلله، اللهم كما حسَّنت خَلقي فحسِّن خُلُقي“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https://t.co/jo29AH83E6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656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27491-2646-4395-8E76-60A7DB7858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268629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3587</Words>
  <Application>Microsoft Office PowerPoint</Application>
  <PresentationFormat>On-screen Show (4:3)</PresentationFormat>
  <Paragraphs>1388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quintly_template</vt:lpstr>
      <vt:lpstr>aldawaa nov posts</vt:lpstr>
      <vt:lpstr>Facebook Own Posts Table | AlDawaa - 1 of 25</vt:lpstr>
      <vt:lpstr>Facebook Own Posts Table | AlDawaa - 2 of 25</vt:lpstr>
      <vt:lpstr>Facebook Own Posts Table | AlDawaa - 3 of 25</vt:lpstr>
      <vt:lpstr>Facebook Own Posts Table | AlDawaa - 4 of 25</vt:lpstr>
      <vt:lpstr>Facebook Own Posts Table | AlDawaa - 5 of 25</vt:lpstr>
      <vt:lpstr>Facebook Own Posts Table | AlDawaa - 6 of 25</vt:lpstr>
      <vt:lpstr>Facebook Own Posts Table | AlDawaa - 7 of 25</vt:lpstr>
      <vt:lpstr>Facebook Own Posts Table | AlDawaa - 8 of 25</vt:lpstr>
      <vt:lpstr>Facebook Own Posts Table | AlDawaa - 9 of 25</vt:lpstr>
      <vt:lpstr>Facebook Own Posts Table | AlDawaa - 10 of 25</vt:lpstr>
      <vt:lpstr>Facebook Own Posts Table | AlDawaa - 11 of 25</vt:lpstr>
      <vt:lpstr>Facebook Own Posts Table | AlDawaa - 12 of 25</vt:lpstr>
      <vt:lpstr>Facebook Own Posts Table | AlDawaa - 13 of 25</vt:lpstr>
      <vt:lpstr>Facebook Own Posts Table | AlDawaa - 14 of 25</vt:lpstr>
      <vt:lpstr>Facebook Own Posts Table | AlDawaa - 15 of 25</vt:lpstr>
      <vt:lpstr>Facebook Own Posts Table | AlDawaa - 16 of 25</vt:lpstr>
      <vt:lpstr>Facebook Own Posts Table | AlDawaa - 17 of 25</vt:lpstr>
      <vt:lpstr>Facebook Own Posts Table | AlDawaa - 18 of 25</vt:lpstr>
      <vt:lpstr>Facebook Own Posts Table | AlDawaa - 19 of 25</vt:lpstr>
      <vt:lpstr>Facebook Own Posts Table | AlDawaa - 20 of 25</vt:lpstr>
      <vt:lpstr>Facebook Own Posts Table | AlDawaa - 21 of 25</vt:lpstr>
      <vt:lpstr>Facebook Own Posts Table | AlDawaa - 22 of 25</vt:lpstr>
      <vt:lpstr>Facebook Own Posts Table | AlDawaa - 23 of 25</vt:lpstr>
      <vt:lpstr>Facebook Own Posts Table | AlDawaa - 24 of 25</vt:lpstr>
      <vt:lpstr>Facebook Own Posts Table | AlDawaa - 25 of 25</vt:lpstr>
      <vt:lpstr>Instagram Posts Table | AlDawaa - 1 of 9</vt:lpstr>
      <vt:lpstr>Instagram Posts Table | AlDawaa - 2 of 9</vt:lpstr>
      <vt:lpstr>Instagram Posts Table | AlDawaa - 3 of 9</vt:lpstr>
      <vt:lpstr>Instagram Posts Table | AlDawaa - 4 of 9</vt:lpstr>
      <vt:lpstr>Instagram Posts Table | AlDawaa - 5 of 9</vt:lpstr>
      <vt:lpstr>Instagram Posts Table | AlDawaa - 6 of 9</vt:lpstr>
      <vt:lpstr>Instagram Posts Table | AlDawaa - 7 of 9</vt:lpstr>
      <vt:lpstr>Instagram Posts Table | AlDawaa - 8 of 9</vt:lpstr>
      <vt:lpstr>Instagram Posts Table | AlDawaa - 9 of 9</vt:lpstr>
      <vt:lpstr>Twitter Own and Retweeted Tweets Table | AlDawaa - 1 of 8</vt:lpstr>
      <vt:lpstr>Twitter Own and Retweeted Tweets Table | AlDawaa - 2 of 8</vt:lpstr>
      <vt:lpstr>Twitter Own and Retweeted Tweets Table | AlDawaa - 3 of 8</vt:lpstr>
      <vt:lpstr>Twitter Own and Retweeted Tweets Table | AlDawaa - 4 of 8</vt:lpstr>
      <vt:lpstr>Twitter Own and Retweeted Tweets Table | AlDawaa - 5 of 8</vt:lpstr>
      <vt:lpstr>Twitter Own and Retweeted Tweets Table | AlDawaa - 6 of 8</vt:lpstr>
      <vt:lpstr>Twitter Own and Retweeted Tweets Table | AlDawaa - 7 of 8</vt:lpstr>
      <vt:lpstr>Twitter Own and Retweeted Tweets Table | AlDawaa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nov posts</dc:title>
  <dc:creator>Administrator</dc:creator>
  <cp:lastModifiedBy>Administrator</cp:lastModifiedBy>
  <cp:revision>1</cp:revision>
  <dcterms:created xsi:type="dcterms:W3CDTF">2018-12-16T16:51:02Z</dcterms:created>
  <dcterms:modified xsi:type="dcterms:W3CDTF">2018-12-16T16:52:35Z</dcterms:modified>
</cp:coreProperties>
</file>