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037-473F-8098-45F50085C74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037-473F-8098-45F50085C74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037-473F-8098-45F50085C74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6037-473F-8098-45F50085C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8207000"/>
        <c:axId val="261434600"/>
      </c:barChart>
      <c:catAx>
        <c:axId val="258207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34600"/>
        <c:crosses val="autoZero"/>
        <c:auto val="1"/>
        <c:lblAlgn val="ctr"/>
        <c:lblOffset val="100"/>
        <c:noMultiLvlLbl val="0"/>
      </c:catAx>
      <c:valAx>
        <c:axId val="26143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20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F5FA-94C2-4462-86EF-1B2EAA54A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E4F71F-773E-42C9-8C66-DE1FC5EF4D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7298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E39DA-30A7-46F4-847B-6256B8908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971E7-0DFA-4111-9040-901DDB900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236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AlDawaa</dc:title>
  <dc:creator>Administrator</dc:creator>
  <cp:lastModifiedBy>Administrator</cp:lastModifiedBy>
  <cp:revision>1</cp:revision>
  <dcterms:created xsi:type="dcterms:W3CDTF">2018-12-16T11:04:28Z</dcterms:created>
  <dcterms:modified xsi:type="dcterms:W3CDTF">2018-12-16T11:05:07Z</dcterms:modified>
</cp:coreProperties>
</file>