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73736</c:v>
                </c:pt>
                <c:pt idx="1">
                  <c:v>73851</c:v>
                </c:pt>
                <c:pt idx="2">
                  <c:v>73979</c:v>
                </c:pt>
                <c:pt idx="3">
                  <c:v>74116</c:v>
                </c:pt>
                <c:pt idx="4">
                  <c:v>74238</c:v>
                </c:pt>
                <c:pt idx="5">
                  <c:v>74347</c:v>
                </c:pt>
                <c:pt idx="6">
                  <c:v>74463</c:v>
                </c:pt>
                <c:pt idx="7">
                  <c:v>74560</c:v>
                </c:pt>
                <c:pt idx="8">
                  <c:v>74674</c:v>
                </c:pt>
                <c:pt idx="9">
                  <c:v>74792</c:v>
                </c:pt>
                <c:pt idx="10">
                  <c:v>74903</c:v>
                </c:pt>
                <c:pt idx="11">
                  <c:v>75040</c:v>
                </c:pt>
                <c:pt idx="12">
                  <c:v>75176</c:v>
                </c:pt>
                <c:pt idx="13">
                  <c:v>75312</c:v>
                </c:pt>
                <c:pt idx="14">
                  <c:v>75438</c:v>
                </c:pt>
                <c:pt idx="15">
                  <c:v>75601</c:v>
                </c:pt>
                <c:pt idx="16">
                  <c:v>75773</c:v>
                </c:pt>
                <c:pt idx="17">
                  <c:v>75941</c:v>
                </c:pt>
                <c:pt idx="18">
                  <c:v>76084</c:v>
                </c:pt>
                <c:pt idx="19">
                  <c:v>76247</c:v>
                </c:pt>
                <c:pt idx="20">
                  <c:v>76421</c:v>
                </c:pt>
                <c:pt idx="21">
                  <c:v>76595</c:v>
                </c:pt>
                <c:pt idx="22">
                  <c:v>76772</c:v>
                </c:pt>
                <c:pt idx="23">
                  <c:v>76964</c:v>
                </c:pt>
                <c:pt idx="24">
                  <c:v>77108</c:v>
                </c:pt>
                <c:pt idx="25">
                  <c:v>77250</c:v>
                </c:pt>
                <c:pt idx="26">
                  <c:v>77410</c:v>
                </c:pt>
                <c:pt idx="27">
                  <c:v>77717</c:v>
                </c:pt>
                <c:pt idx="28">
                  <c:v>77949</c:v>
                </c:pt>
                <c:pt idx="29">
                  <c:v>78132</c:v>
                </c:pt>
                <c:pt idx="30">
                  <c:v>78288</c:v>
                </c:pt>
                <c:pt idx="31">
                  <c:v>78477</c:v>
                </c:pt>
                <c:pt idx="32">
                  <c:v>78609</c:v>
                </c:pt>
                <c:pt idx="33">
                  <c:v>78786</c:v>
                </c:pt>
                <c:pt idx="34">
                  <c:v>78977</c:v>
                </c:pt>
                <c:pt idx="35">
                  <c:v>79175</c:v>
                </c:pt>
                <c:pt idx="36">
                  <c:v>79382</c:v>
                </c:pt>
                <c:pt idx="37">
                  <c:v>79578</c:v>
                </c:pt>
                <c:pt idx="38">
                  <c:v>79710</c:v>
                </c:pt>
                <c:pt idx="39">
                  <c:v>79862</c:v>
                </c:pt>
                <c:pt idx="40">
                  <c:v>80010</c:v>
                </c:pt>
                <c:pt idx="41">
                  <c:v>80178</c:v>
                </c:pt>
                <c:pt idx="42">
                  <c:v>80353</c:v>
                </c:pt>
                <c:pt idx="43">
                  <c:v>80577</c:v>
                </c:pt>
                <c:pt idx="44">
                  <c:v>80786</c:v>
                </c:pt>
                <c:pt idx="45">
                  <c:v>80972</c:v>
                </c:pt>
                <c:pt idx="46">
                  <c:v>81086</c:v>
                </c:pt>
                <c:pt idx="47">
                  <c:v>81180</c:v>
                </c:pt>
                <c:pt idx="48">
                  <c:v>81296</c:v>
                </c:pt>
                <c:pt idx="49">
                  <c:v>81429</c:v>
                </c:pt>
                <c:pt idx="50">
                  <c:v>81572</c:v>
                </c:pt>
                <c:pt idx="51">
                  <c:v>81759</c:v>
                </c:pt>
                <c:pt idx="52">
                  <c:v>81941</c:v>
                </c:pt>
                <c:pt idx="53">
                  <c:v>82116</c:v>
                </c:pt>
                <c:pt idx="54">
                  <c:v>82263</c:v>
                </c:pt>
                <c:pt idx="55">
                  <c:v>82431</c:v>
                </c:pt>
                <c:pt idx="56">
                  <c:v>82679</c:v>
                </c:pt>
                <c:pt idx="57">
                  <c:v>82900</c:v>
                </c:pt>
                <c:pt idx="58">
                  <c:v>83068</c:v>
                </c:pt>
                <c:pt idx="59">
                  <c:v>83216</c:v>
                </c:pt>
                <c:pt idx="60">
                  <c:v>83323</c:v>
                </c:pt>
                <c:pt idx="61">
                  <c:v>83430</c:v>
                </c:pt>
                <c:pt idx="62">
                  <c:v>83545</c:v>
                </c:pt>
                <c:pt idx="63">
                  <c:v>83693</c:v>
                </c:pt>
                <c:pt idx="64">
                  <c:v>83865</c:v>
                </c:pt>
                <c:pt idx="65">
                  <c:v>84018</c:v>
                </c:pt>
                <c:pt idx="66">
                  <c:v>84211</c:v>
                </c:pt>
                <c:pt idx="67">
                  <c:v>84376</c:v>
                </c:pt>
                <c:pt idx="68">
                  <c:v>84514</c:v>
                </c:pt>
                <c:pt idx="69">
                  <c:v>84651</c:v>
                </c:pt>
                <c:pt idx="70">
                  <c:v>84767</c:v>
                </c:pt>
                <c:pt idx="71">
                  <c:v>84914</c:v>
                </c:pt>
                <c:pt idx="72">
                  <c:v>85064</c:v>
                </c:pt>
                <c:pt idx="73">
                  <c:v>85219</c:v>
                </c:pt>
                <c:pt idx="74">
                  <c:v>85346</c:v>
                </c:pt>
                <c:pt idx="75">
                  <c:v>85498</c:v>
                </c:pt>
                <c:pt idx="76">
                  <c:v>85676</c:v>
                </c:pt>
                <c:pt idx="77">
                  <c:v>85981</c:v>
                </c:pt>
                <c:pt idx="78">
                  <c:v>86254</c:v>
                </c:pt>
                <c:pt idx="79">
                  <c:v>86467</c:v>
                </c:pt>
                <c:pt idx="80">
                  <c:v>86685</c:v>
                </c:pt>
                <c:pt idx="81">
                  <c:v>86884</c:v>
                </c:pt>
                <c:pt idx="82">
                  <c:v>87065</c:v>
                </c:pt>
                <c:pt idx="83">
                  <c:v>87256</c:v>
                </c:pt>
                <c:pt idx="84">
                  <c:v>87420</c:v>
                </c:pt>
                <c:pt idx="85">
                  <c:v>87666</c:v>
                </c:pt>
                <c:pt idx="86">
                  <c:v>87928</c:v>
                </c:pt>
                <c:pt idx="87">
                  <c:v>88160</c:v>
                </c:pt>
                <c:pt idx="88">
                  <c:v>88354</c:v>
                </c:pt>
                <c:pt idx="92">
                  <c:v>89080</c:v>
                </c:pt>
                <c:pt idx="93">
                  <c:v>89206</c:v>
                </c:pt>
                <c:pt idx="95">
                  <c:v>89428</c:v>
                </c:pt>
                <c:pt idx="96">
                  <c:v>89535</c:v>
                </c:pt>
                <c:pt idx="97">
                  <c:v>89647</c:v>
                </c:pt>
                <c:pt idx="98">
                  <c:v>89766</c:v>
                </c:pt>
                <c:pt idx="99">
                  <c:v>89890</c:v>
                </c:pt>
                <c:pt idx="100">
                  <c:v>90013</c:v>
                </c:pt>
                <c:pt idx="101">
                  <c:v>90147</c:v>
                </c:pt>
                <c:pt idx="102">
                  <c:v>90266</c:v>
                </c:pt>
                <c:pt idx="103">
                  <c:v>90345</c:v>
                </c:pt>
                <c:pt idx="104">
                  <c:v>90561</c:v>
                </c:pt>
                <c:pt idx="105">
                  <c:v>90740</c:v>
                </c:pt>
                <c:pt idx="106">
                  <c:v>90881</c:v>
                </c:pt>
                <c:pt idx="107">
                  <c:v>91026</c:v>
                </c:pt>
                <c:pt idx="108">
                  <c:v>91172</c:v>
                </c:pt>
                <c:pt idx="109">
                  <c:v>91332</c:v>
                </c:pt>
                <c:pt idx="110">
                  <c:v>91475</c:v>
                </c:pt>
                <c:pt idx="111">
                  <c:v>91590</c:v>
                </c:pt>
                <c:pt idx="112">
                  <c:v>91723</c:v>
                </c:pt>
                <c:pt idx="113">
                  <c:v>91861</c:v>
                </c:pt>
                <c:pt idx="114">
                  <c:v>91991</c:v>
                </c:pt>
                <c:pt idx="115">
                  <c:v>92115</c:v>
                </c:pt>
                <c:pt idx="116">
                  <c:v>92276</c:v>
                </c:pt>
                <c:pt idx="117">
                  <c:v>92431</c:v>
                </c:pt>
                <c:pt idx="118">
                  <c:v>92591</c:v>
                </c:pt>
                <c:pt idx="119">
                  <c:v>92741</c:v>
                </c:pt>
                <c:pt idx="120">
                  <c:v>92898</c:v>
                </c:pt>
                <c:pt idx="121">
                  <c:v>93064</c:v>
                </c:pt>
                <c:pt idx="122">
                  <c:v>93240</c:v>
                </c:pt>
                <c:pt idx="123">
                  <c:v>93402</c:v>
                </c:pt>
                <c:pt idx="124">
                  <c:v>93586</c:v>
                </c:pt>
                <c:pt idx="125">
                  <c:v>93871</c:v>
                </c:pt>
                <c:pt idx="126">
                  <c:v>94144</c:v>
                </c:pt>
                <c:pt idx="127">
                  <c:v>94410</c:v>
                </c:pt>
                <c:pt idx="128">
                  <c:v>94622</c:v>
                </c:pt>
                <c:pt idx="129">
                  <c:v>94836</c:v>
                </c:pt>
                <c:pt idx="130">
                  <c:v>95078</c:v>
                </c:pt>
                <c:pt idx="131">
                  <c:v>95282</c:v>
                </c:pt>
                <c:pt idx="132">
                  <c:v>95521</c:v>
                </c:pt>
                <c:pt idx="133">
                  <c:v>95703</c:v>
                </c:pt>
                <c:pt idx="134">
                  <c:v>95864</c:v>
                </c:pt>
                <c:pt idx="135">
                  <c:v>96001</c:v>
                </c:pt>
                <c:pt idx="136">
                  <c:v>96144</c:v>
                </c:pt>
                <c:pt idx="137">
                  <c:v>96618</c:v>
                </c:pt>
                <c:pt idx="138">
                  <c:v>96868</c:v>
                </c:pt>
                <c:pt idx="139">
                  <c:v>97049</c:v>
                </c:pt>
                <c:pt idx="140">
                  <c:v>97231</c:v>
                </c:pt>
                <c:pt idx="141">
                  <c:v>97374</c:v>
                </c:pt>
                <c:pt idx="142">
                  <c:v>97500</c:v>
                </c:pt>
                <c:pt idx="143">
                  <c:v>97785</c:v>
                </c:pt>
                <c:pt idx="144">
                  <c:v>97935</c:v>
                </c:pt>
                <c:pt idx="145">
                  <c:v>98082</c:v>
                </c:pt>
                <c:pt idx="146">
                  <c:v>98206</c:v>
                </c:pt>
                <c:pt idx="147">
                  <c:v>98347</c:v>
                </c:pt>
                <c:pt idx="148">
                  <c:v>98507</c:v>
                </c:pt>
                <c:pt idx="149">
                  <c:v>98658</c:v>
                </c:pt>
                <c:pt idx="150">
                  <c:v>98825</c:v>
                </c:pt>
                <c:pt idx="151">
                  <c:v>99030</c:v>
                </c:pt>
                <c:pt idx="152">
                  <c:v>99249</c:v>
                </c:pt>
                <c:pt idx="153">
                  <c:v>99416</c:v>
                </c:pt>
                <c:pt idx="154">
                  <c:v>99609</c:v>
                </c:pt>
                <c:pt idx="155">
                  <c:v>99781</c:v>
                </c:pt>
                <c:pt idx="156">
                  <c:v>100007</c:v>
                </c:pt>
                <c:pt idx="157">
                  <c:v>100204</c:v>
                </c:pt>
                <c:pt idx="158">
                  <c:v>100744</c:v>
                </c:pt>
                <c:pt idx="159">
                  <c:v>100947</c:v>
                </c:pt>
                <c:pt idx="160">
                  <c:v>101148</c:v>
                </c:pt>
                <c:pt idx="161">
                  <c:v>101415</c:v>
                </c:pt>
                <c:pt idx="162">
                  <c:v>101674</c:v>
                </c:pt>
                <c:pt idx="163">
                  <c:v>101883</c:v>
                </c:pt>
                <c:pt idx="164">
                  <c:v>102016</c:v>
                </c:pt>
                <c:pt idx="165">
                  <c:v>102086</c:v>
                </c:pt>
                <c:pt idx="166">
                  <c:v>102209</c:v>
                </c:pt>
                <c:pt idx="167">
                  <c:v>102306</c:v>
                </c:pt>
                <c:pt idx="168">
                  <c:v>102417</c:v>
                </c:pt>
                <c:pt idx="169">
                  <c:v>102548</c:v>
                </c:pt>
                <c:pt idx="170">
                  <c:v>102681</c:v>
                </c:pt>
                <c:pt idx="171">
                  <c:v>102822</c:v>
                </c:pt>
                <c:pt idx="172">
                  <c:v>102882</c:v>
                </c:pt>
                <c:pt idx="173">
                  <c:v>103009</c:v>
                </c:pt>
                <c:pt idx="174">
                  <c:v>103136</c:v>
                </c:pt>
                <c:pt idx="175">
                  <c:v>103235</c:v>
                </c:pt>
                <c:pt idx="176">
                  <c:v>103322</c:v>
                </c:pt>
                <c:pt idx="177">
                  <c:v>103432</c:v>
                </c:pt>
                <c:pt idx="178">
                  <c:v>103574</c:v>
                </c:pt>
                <c:pt idx="179">
                  <c:v>103732</c:v>
                </c:pt>
                <c:pt idx="180">
                  <c:v>103833</c:v>
                </c:pt>
                <c:pt idx="181">
                  <c:v>103975</c:v>
                </c:pt>
                <c:pt idx="182">
                  <c:v>104142</c:v>
                </c:pt>
                <c:pt idx="183">
                  <c:v>104280</c:v>
                </c:pt>
                <c:pt idx="184">
                  <c:v>104441</c:v>
                </c:pt>
                <c:pt idx="185">
                  <c:v>104599</c:v>
                </c:pt>
                <c:pt idx="186">
                  <c:v>104766</c:v>
                </c:pt>
                <c:pt idx="187">
                  <c:v>104929</c:v>
                </c:pt>
                <c:pt idx="188">
                  <c:v>105081</c:v>
                </c:pt>
                <c:pt idx="189">
                  <c:v>105246</c:v>
                </c:pt>
                <c:pt idx="190">
                  <c:v>105418</c:v>
                </c:pt>
                <c:pt idx="191">
                  <c:v>105542</c:v>
                </c:pt>
                <c:pt idx="192">
                  <c:v>105748</c:v>
                </c:pt>
                <c:pt idx="193">
                  <c:v>105944</c:v>
                </c:pt>
                <c:pt idx="194">
                  <c:v>106120</c:v>
                </c:pt>
                <c:pt idx="195">
                  <c:v>106340</c:v>
                </c:pt>
                <c:pt idx="196">
                  <c:v>106514</c:v>
                </c:pt>
                <c:pt idx="197">
                  <c:v>106715</c:v>
                </c:pt>
                <c:pt idx="198">
                  <c:v>106879</c:v>
                </c:pt>
                <c:pt idx="199">
                  <c:v>107065</c:v>
                </c:pt>
                <c:pt idx="200">
                  <c:v>107250</c:v>
                </c:pt>
                <c:pt idx="201">
                  <c:v>107434</c:v>
                </c:pt>
                <c:pt idx="202">
                  <c:v>107574</c:v>
                </c:pt>
                <c:pt idx="203">
                  <c:v>107757</c:v>
                </c:pt>
                <c:pt idx="204">
                  <c:v>107914</c:v>
                </c:pt>
                <c:pt idx="205">
                  <c:v>108098</c:v>
                </c:pt>
                <c:pt idx="206">
                  <c:v>108246</c:v>
                </c:pt>
                <c:pt idx="207">
                  <c:v>108461</c:v>
                </c:pt>
                <c:pt idx="208">
                  <c:v>108634</c:v>
                </c:pt>
                <c:pt idx="209">
                  <c:v>108799</c:v>
                </c:pt>
                <c:pt idx="210">
                  <c:v>108951</c:v>
                </c:pt>
                <c:pt idx="211">
                  <c:v>109126</c:v>
                </c:pt>
                <c:pt idx="212">
                  <c:v>109319</c:v>
                </c:pt>
                <c:pt idx="213">
                  <c:v>109493</c:v>
                </c:pt>
                <c:pt idx="214">
                  <c:v>109655</c:v>
                </c:pt>
                <c:pt idx="215">
                  <c:v>109816</c:v>
                </c:pt>
                <c:pt idx="216">
                  <c:v>110024</c:v>
                </c:pt>
                <c:pt idx="217">
                  <c:v>110156</c:v>
                </c:pt>
                <c:pt idx="218">
                  <c:v>110326</c:v>
                </c:pt>
                <c:pt idx="219">
                  <c:v>110480</c:v>
                </c:pt>
                <c:pt idx="220">
                  <c:v>110667</c:v>
                </c:pt>
                <c:pt idx="221">
                  <c:v>110836</c:v>
                </c:pt>
                <c:pt idx="222">
                  <c:v>111001</c:v>
                </c:pt>
                <c:pt idx="223">
                  <c:v>111214</c:v>
                </c:pt>
                <c:pt idx="224">
                  <c:v>111612</c:v>
                </c:pt>
                <c:pt idx="225">
                  <c:v>111859</c:v>
                </c:pt>
                <c:pt idx="226">
                  <c:v>112087</c:v>
                </c:pt>
                <c:pt idx="227">
                  <c:v>112372</c:v>
                </c:pt>
                <c:pt idx="228">
                  <c:v>112674</c:v>
                </c:pt>
                <c:pt idx="229">
                  <c:v>112988</c:v>
                </c:pt>
                <c:pt idx="230">
                  <c:v>113248</c:v>
                </c:pt>
                <c:pt idx="231">
                  <c:v>113466</c:v>
                </c:pt>
                <c:pt idx="232">
                  <c:v>113610</c:v>
                </c:pt>
                <c:pt idx="233">
                  <c:v>113776</c:v>
                </c:pt>
                <c:pt idx="234">
                  <c:v>113931</c:v>
                </c:pt>
                <c:pt idx="235">
                  <c:v>114120</c:v>
                </c:pt>
                <c:pt idx="236">
                  <c:v>114285</c:v>
                </c:pt>
                <c:pt idx="237">
                  <c:v>114456</c:v>
                </c:pt>
                <c:pt idx="238">
                  <c:v>114583</c:v>
                </c:pt>
                <c:pt idx="239">
                  <c:v>114779</c:v>
                </c:pt>
                <c:pt idx="240">
                  <c:v>114971</c:v>
                </c:pt>
                <c:pt idx="241">
                  <c:v>115159</c:v>
                </c:pt>
                <c:pt idx="242">
                  <c:v>115394</c:v>
                </c:pt>
                <c:pt idx="243">
                  <c:v>115689</c:v>
                </c:pt>
                <c:pt idx="244">
                  <c:v>115944</c:v>
                </c:pt>
                <c:pt idx="245">
                  <c:v>116199</c:v>
                </c:pt>
                <c:pt idx="246">
                  <c:v>116449</c:v>
                </c:pt>
                <c:pt idx="247">
                  <c:v>116884</c:v>
                </c:pt>
                <c:pt idx="248">
                  <c:v>117138</c:v>
                </c:pt>
                <c:pt idx="249">
                  <c:v>117346</c:v>
                </c:pt>
                <c:pt idx="250">
                  <c:v>117594</c:v>
                </c:pt>
                <c:pt idx="251">
                  <c:v>117847</c:v>
                </c:pt>
                <c:pt idx="252">
                  <c:v>118125</c:v>
                </c:pt>
                <c:pt idx="253">
                  <c:v>118363</c:v>
                </c:pt>
                <c:pt idx="254">
                  <c:v>118490</c:v>
                </c:pt>
                <c:pt idx="255">
                  <c:v>118694</c:v>
                </c:pt>
                <c:pt idx="256">
                  <c:v>118913</c:v>
                </c:pt>
                <c:pt idx="257">
                  <c:v>119025</c:v>
                </c:pt>
                <c:pt idx="258">
                  <c:v>119077</c:v>
                </c:pt>
                <c:pt idx="259">
                  <c:v>119217</c:v>
                </c:pt>
                <c:pt idx="260">
                  <c:v>119478</c:v>
                </c:pt>
                <c:pt idx="261">
                  <c:v>119764</c:v>
                </c:pt>
                <c:pt idx="262">
                  <c:v>120045</c:v>
                </c:pt>
                <c:pt idx="263">
                  <c:v>120302</c:v>
                </c:pt>
                <c:pt idx="264">
                  <c:v>120622</c:v>
                </c:pt>
                <c:pt idx="265">
                  <c:v>121086</c:v>
                </c:pt>
                <c:pt idx="266">
                  <c:v>121373</c:v>
                </c:pt>
                <c:pt idx="267">
                  <c:v>121621</c:v>
                </c:pt>
                <c:pt idx="268">
                  <c:v>121819</c:v>
                </c:pt>
                <c:pt idx="269">
                  <c:v>122036</c:v>
                </c:pt>
                <c:pt idx="270">
                  <c:v>122242</c:v>
                </c:pt>
                <c:pt idx="271">
                  <c:v>122443</c:v>
                </c:pt>
                <c:pt idx="272">
                  <c:v>122621</c:v>
                </c:pt>
                <c:pt idx="273">
                  <c:v>122798</c:v>
                </c:pt>
                <c:pt idx="274">
                  <c:v>122953</c:v>
                </c:pt>
                <c:pt idx="275">
                  <c:v>123315</c:v>
                </c:pt>
                <c:pt idx="276">
                  <c:v>123568</c:v>
                </c:pt>
                <c:pt idx="277">
                  <c:v>123724</c:v>
                </c:pt>
                <c:pt idx="278">
                  <c:v>123909</c:v>
                </c:pt>
                <c:pt idx="279">
                  <c:v>124025</c:v>
                </c:pt>
                <c:pt idx="280">
                  <c:v>124193</c:v>
                </c:pt>
                <c:pt idx="281">
                  <c:v>124309</c:v>
                </c:pt>
                <c:pt idx="282">
                  <c:v>124410</c:v>
                </c:pt>
                <c:pt idx="283">
                  <c:v>124486</c:v>
                </c:pt>
                <c:pt idx="284">
                  <c:v>124555</c:v>
                </c:pt>
                <c:pt idx="285">
                  <c:v>124653</c:v>
                </c:pt>
                <c:pt idx="286">
                  <c:v>124737</c:v>
                </c:pt>
                <c:pt idx="287">
                  <c:v>124817</c:v>
                </c:pt>
                <c:pt idx="288">
                  <c:v>124890</c:v>
                </c:pt>
                <c:pt idx="289">
                  <c:v>124985</c:v>
                </c:pt>
                <c:pt idx="290">
                  <c:v>125072</c:v>
                </c:pt>
                <c:pt idx="291">
                  <c:v>125131</c:v>
                </c:pt>
                <c:pt idx="292">
                  <c:v>125188</c:v>
                </c:pt>
                <c:pt idx="293">
                  <c:v>125256</c:v>
                </c:pt>
                <c:pt idx="294">
                  <c:v>125316</c:v>
                </c:pt>
                <c:pt idx="295">
                  <c:v>125352</c:v>
                </c:pt>
                <c:pt idx="296">
                  <c:v>125417</c:v>
                </c:pt>
                <c:pt idx="297">
                  <c:v>125490</c:v>
                </c:pt>
                <c:pt idx="298">
                  <c:v>125577</c:v>
                </c:pt>
                <c:pt idx="299">
                  <c:v>125688</c:v>
                </c:pt>
                <c:pt idx="300">
                  <c:v>125795</c:v>
                </c:pt>
                <c:pt idx="301">
                  <c:v>125933</c:v>
                </c:pt>
                <c:pt idx="302">
                  <c:v>126051</c:v>
                </c:pt>
                <c:pt idx="303">
                  <c:v>126135</c:v>
                </c:pt>
                <c:pt idx="304">
                  <c:v>126238</c:v>
                </c:pt>
                <c:pt idx="305">
                  <c:v>126369</c:v>
                </c:pt>
                <c:pt idx="306">
                  <c:v>126701</c:v>
                </c:pt>
                <c:pt idx="307">
                  <c:v>126857</c:v>
                </c:pt>
                <c:pt idx="308">
                  <c:v>126972</c:v>
                </c:pt>
                <c:pt idx="309">
                  <c:v>127084</c:v>
                </c:pt>
                <c:pt idx="310">
                  <c:v>127208</c:v>
                </c:pt>
                <c:pt idx="311">
                  <c:v>127365</c:v>
                </c:pt>
                <c:pt idx="312">
                  <c:v>127493</c:v>
                </c:pt>
                <c:pt idx="313">
                  <c:v>127629</c:v>
                </c:pt>
                <c:pt idx="314">
                  <c:v>128009</c:v>
                </c:pt>
                <c:pt idx="315">
                  <c:v>128367</c:v>
                </c:pt>
                <c:pt idx="316">
                  <c:v>128724</c:v>
                </c:pt>
                <c:pt idx="317">
                  <c:v>128912</c:v>
                </c:pt>
                <c:pt idx="318">
                  <c:v>129133</c:v>
                </c:pt>
                <c:pt idx="319">
                  <c:v>129296</c:v>
                </c:pt>
                <c:pt idx="320">
                  <c:v>129451</c:v>
                </c:pt>
                <c:pt idx="321">
                  <c:v>129709</c:v>
                </c:pt>
                <c:pt idx="322">
                  <c:v>129859</c:v>
                </c:pt>
                <c:pt idx="323">
                  <c:v>129959</c:v>
                </c:pt>
                <c:pt idx="324">
                  <c:v>130098</c:v>
                </c:pt>
                <c:pt idx="325">
                  <c:v>130266</c:v>
                </c:pt>
                <c:pt idx="326">
                  <c:v>130415</c:v>
                </c:pt>
                <c:pt idx="327">
                  <c:v>130553</c:v>
                </c:pt>
                <c:pt idx="328">
                  <c:v>130731</c:v>
                </c:pt>
                <c:pt idx="329">
                  <c:v>130892</c:v>
                </c:pt>
                <c:pt idx="330">
                  <c:v>131088</c:v>
                </c:pt>
                <c:pt idx="331">
                  <c:v>131331</c:v>
                </c:pt>
                <c:pt idx="332">
                  <c:v>131580</c:v>
                </c:pt>
                <c:pt idx="333">
                  <c:v>131763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C-49AD-903A-7F3C2CA15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421040"/>
        <c:axId val="319425304"/>
      </c:lineChart>
      <c:dateAx>
        <c:axId val="319421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25304"/>
        <c:crosses val="autoZero"/>
        <c:auto val="1"/>
        <c:lblOffset val="100"/>
        <c:baseTimeUnit val="days"/>
      </c:dateAx>
      <c:valAx>
        <c:axId val="31942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2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127</c:v>
                </c:pt>
                <c:pt idx="1">
                  <c:v>58</c:v>
                </c:pt>
                <c:pt idx="2">
                  <c:v>59</c:v>
                </c:pt>
                <c:pt idx="3">
                  <c:v>184</c:v>
                </c:pt>
                <c:pt idx="4">
                  <c:v>194</c:v>
                </c:pt>
                <c:pt idx="5">
                  <c:v>99</c:v>
                </c:pt>
                <c:pt idx="6">
                  <c:v>138</c:v>
                </c:pt>
                <c:pt idx="7">
                  <c:v>136</c:v>
                </c:pt>
                <c:pt idx="8">
                  <c:v>195</c:v>
                </c:pt>
                <c:pt idx="9">
                  <c:v>83</c:v>
                </c:pt>
                <c:pt idx="10">
                  <c:v>173</c:v>
                </c:pt>
                <c:pt idx="11">
                  <c:v>184</c:v>
                </c:pt>
                <c:pt idx="12">
                  <c:v>0</c:v>
                </c:pt>
                <c:pt idx="13">
                  <c:v>70</c:v>
                </c:pt>
                <c:pt idx="14">
                  <c:v>116</c:v>
                </c:pt>
                <c:pt idx="15">
                  <c:v>123</c:v>
                </c:pt>
                <c:pt idx="16">
                  <c:v>117</c:v>
                </c:pt>
                <c:pt idx="17">
                  <c:v>114</c:v>
                </c:pt>
                <c:pt idx="18">
                  <c:v>157</c:v>
                </c:pt>
                <c:pt idx="19">
                  <c:v>103</c:v>
                </c:pt>
                <c:pt idx="20">
                  <c:v>87</c:v>
                </c:pt>
                <c:pt idx="21">
                  <c:v>140</c:v>
                </c:pt>
                <c:pt idx="22">
                  <c:v>110</c:v>
                </c:pt>
                <c:pt idx="23">
                  <c:v>122</c:v>
                </c:pt>
                <c:pt idx="24">
                  <c:v>117</c:v>
                </c:pt>
                <c:pt idx="25">
                  <c:v>113</c:v>
                </c:pt>
                <c:pt idx="26">
                  <c:v>1551</c:v>
                </c:pt>
                <c:pt idx="27">
                  <c:v>310</c:v>
                </c:pt>
                <c:pt idx="28">
                  <c:v>0</c:v>
                </c:pt>
                <c:pt idx="29">
                  <c:v>140</c:v>
                </c:pt>
                <c:pt idx="30">
                  <c:v>478</c:v>
                </c:pt>
                <c:pt idx="31">
                  <c:v>221</c:v>
                </c:pt>
                <c:pt idx="32">
                  <c:v>115</c:v>
                </c:pt>
                <c:pt idx="33">
                  <c:v>174</c:v>
                </c:pt>
                <c:pt idx="34">
                  <c:v>123</c:v>
                </c:pt>
                <c:pt idx="35">
                  <c:v>106</c:v>
                </c:pt>
                <c:pt idx="36">
                  <c:v>189</c:v>
                </c:pt>
                <c:pt idx="37">
                  <c:v>109</c:v>
                </c:pt>
                <c:pt idx="38">
                  <c:v>117</c:v>
                </c:pt>
                <c:pt idx="39">
                  <c:v>117</c:v>
                </c:pt>
                <c:pt idx="40">
                  <c:v>181</c:v>
                </c:pt>
                <c:pt idx="41">
                  <c:v>75</c:v>
                </c:pt>
                <c:pt idx="42">
                  <c:v>453</c:v>
                </c:pt>
                <c:pt idx="43">
                  <c:v>127</c:v>
                </c:pt>
                <c:pt idx="44">
                  <c:v>142</c:v>
                </c:pt>
                <c:pt idx="45">
                  <c:v>93</c:v>
                </c:pt>
                <c:pt idx="46">
                  <c:v>101</c:v>
                </c:pt>
                <c:pt idx="47">
                  <c:v>142</c:v>
                </c:pt>
                <c:pt idx="48">
                  <c:v>77</c:v>
                </c:pt>
                <c:pt idx="49">
                  <c:v>187</c:v>
                </c:pt>
                <c:pt idx="50">
                  <c:v>119</c:v>
                </c:pt>
                <c:pt idx="51">
                  <c:v>142</c:v>
                </c:pt>
                <c:pt idx="52">
                  <c:v>124</c:v>
                </c:pt>
                <c:pt idx="53">
                  <c:v>142</c:v>
                </c:pt>
                <c:pt idx="54">
                  <c:v>115</c:v>
                </c:pt>
                <c:pt idx="55">
                  <c:v>136</c:v>
                </c:pt>
                <c:pt idx="56">
                  <c:v>139</c:v>
                </c:pt>
                <c:pt idx="57">
                  <c:v>332</c:v>
                </c:pt>
                <c:pt idx="58">
                  <c:v>135</c:v>
                </c:pt>
                <c:pt idx="59">
                  <c:v>0</c:v>
                </c:pt>
                <c:pt idx="60">
                  <c:v>127</c:v>
                </c:pt>
                <c:pt idx="61">
                  <c:v>165</c:v>
                </c:pt>
                <c:pt idx="62">
                  <c:v>168</c:v>
                </c:pt>
                <c:pt idx="63">
                  <c:v>1797</c:v>
                </c:pt>
                <c:pt idx="64">
                  <c:v>128</c:v>
                </c:pt>
                <c:pt idx="65">
                  <c:v>178</c:v>
                </c:pt>
                <c:pt idx="66">
                  <c:v>109</c:v>
                </c:pt>
                <c:pt idx="67">
                  <c:v>146</c:v>
                </c:pt>
                <c:pt idx="68">
                  <c:v>142</c:v>
                </c:pt>
                <c:pt idx="69">
                  <c:v>0</c:v>
                </c:pt>
                <c:pt idx="70">
                  <c:v>110</c:v>
                </c:pt>
                <c:pt idx="71">
                  <c:v>125</c:v>
                </c:pt>
                <c:pt idx="72">
                  <c:v>120</c:v>
                </c:pt>
                <c:pt idx="73">
                  <c:v>114</c:v>
                </c:pt>
                <c:pt idx="74">
                  <c:v>169</c:v>
                </c:pt>
                <c:pt idx="75">
                  <c:v>157</c:v>
                </c:pt>
                <c:pt idx="76">
                  <c:v>125</c:v>
                </c:pt>
                <c:pt idx="77">
                  <c:v>112</c:v>
                </c:pt>
                <c:pt idx="78">
                  <c:v>114</c:v>
                </c:pt>
                <c:pt idx="79">
                  <c:v>98</c:v>
                </c:pt>
                <c:pt idx="80">
                  <c:v>78</c:v>
                </c:pt>
                <c:pt idx="81">
                  <c:v>142</c:v>
                </c:pt>
                <c:pt idx="82">
                  <c:v>0</c:v>
                </c:pt>
                <c:pt idx="83">
                  <c:v>132</c:v>
                </c:pt>
                <c:pt idx="84">
                  <c:v>153</c:v>
                </c:pt>
                <c:pt idx="85">
                  <c:v>112</c:v>
                </c:pt>
                <c:pt idx="86">
                  <c:v>91</c:v>
                </c:pt>
                <c:pt idx="87">
                  <c:v>107</c:v>
                </c:pt>
                <c:pt idx="88">
                  <c:v>119</c:v>
                </c:pt>
                <c:pt idx="89">
                  <c:v>115</c:v>
                </c:pt>
                <c:pt idx="90">
                  <c:v>2458</c:v>
                </c:pt>
                <c:pt idx="91">
                  <c:v>90</c:v>
                </c:pt>
                <c:pt idx="92">
                  <c:v>125</c:v>
                </c:pt>
                <c:pt idx="93">
                  <c:v>131</c:v>
                </c:pt>
                <c:pt idx="94">
                  <c:v>125</c:v>
                </c:pt>
                <c:pt idx="95">
                  <c:v>121</c:v>
                </c:pt>
                <c:pt idx="96">
                  <c:v>112</c:v>
                </c:pt>
                <c:pt idx="97">
                  <c:v>185</c:v>
                </c:pt>
                <c:pt idx="98">
                  <c:v>154</c:v>
                </c:pt>
                <c:pt idx="99">
                  <c:v>95</c:v>
                </c:pt>
                <c:pt idx="100">
                  <c:v>110</c:v>
                </c:pt>
                <c:pt idx="101">
                  <c:v>214</c:v>
                </c:pt>
                <c:pt idx="102">
                  <c:v>188</c:v>
                </c:pt>
                <c:pt idx="103">
                  <c:v>487</c:v>
                </c:pt>
                <c:pt idx="104">
                  <c:v>135</c:v>
                </c:pt>
                <c:pt idx="105">
                  <c:v>204</c:v>
                </c:pt>
                <c:pt idx="106">
                  <c:v>10063</c:v>
                </c:pt>
                <c:pt idx="107">
                  <c:v>129</c:v>
                </c:pt>
                <c:pt idx="108">
                  <c:v>110</c:v>
                </c:pt>
                <c:pt idx="109">
                  <c:v>7493</c:v>
                </c:pt>
                <c:pt idx="110">
                  <c:v>143</c:v>
                </c:pt>
                <c:pt idx="111">
                  <c:v>105</c:v>
                </c:pt>
                <c:pt idx="112">
                  <c:v>164</c:v>
                </c:pt>
                <c:pt idx="113">
                  <c:v>159</c:v>
                </c:pt>
                <c:pt idx="114">
                  <c:v>166</c:v>
                </c:pt>
                <c:pt idx="115">
                  <c:v>101</c:v>
                </c:pt>
                <c:pt idx="116">
                  <c:v>172</c:v>
                </c:pt>
                <c:pt idx="117">
                  <c:v>10106</c:v>
                </c:pt>
                <c:pt idx="118">
                  <c:v>109</c:v>
                </c:pt>
                <c:pt idx="119">
                  <c:v>121</c:v>
                </c:pt>
                <c:pt idx="120">
                  <c:v>177</c:v>
                </c:pt>
                <c:pt idx="121">
                  <c:v>73</c:v>
                </c:pt>
                <c:pt idx="122">
                  <c:v>12714</c:v>
                </c:pt>
                <c:pt idx="123">
                  <c:v>193</c:v>
                </c:pt>
                <c:pt idx="124">
                  <c:v>251</c:v>
                </c:pt>
                <c:pt idx="125">
                  <c:v>3635</c:v>
                </c:pt>
                <c:pt idx="126">
                  <c:v>171</c:v>
                </c:pt>
                <c:pt idx="127">
                  <c:v>115</c:v>
                </c:pt>
                <c:pt idx="128">
                  <c:v>164</c:v>
                </c:pt>
                <c:pt idx="129">
                  <c:v>116</c:v>
                </c:pt>
                <c:pt idx="130">
                  <c:v>118</c:v>
                </c:pt>
                <c:pt idx="131">
                  <c:v>173</c:v>
                </c:pt>
                <c:pt idx="132">
                  <c:v>182</c:v>
                </c:pt>
                <c:pt idx="133">
                  <c:v>111</c:v>
                </c:pt>
                <c:pt idx="134">
                  <c:v>118</c:v>
                </c:pt>
                <c:pt idx="135">
                  <c:v>101</c:v>
                </c:pt>
                <c:pt idx="136">
                  <c:v>1048</c:v>
                </c:pt>
                <c:pt idx="137">
                  <c:v>118</c:v>
                </c:pt>
                <c:pt idx="138">
                  <c:v>161</c:v>
                </c:pt>
                <c:pt idx="139">
                  <c:v>120</c:v>
                </c:pt>
                <c:pt idx="140">
                  <c:v>147</c:v>
                </c:pt>
                <c:pt idx="141">
                  <c:v>167</c:v>
                </c:pt>
                <c:pt idx="142">
                  <c:v>224</c:v>
                </c:pt>
                <c:pt idx="143">
                  <c:v>167</c:v>
                </c:pt>
                <c:pt idx="144">
                  <c:v>119</c:v>
                </c:pt>
                <c:pt idx="145">
                  <c:v>89</c:v>
                </c:pt>
                <c:pt idx="146">
                  <c:v>90</c:v>
                </c:pt>
                <c:pt idx="147">
                  <c:v>128</c:v>
                </c:pt>
                <c:pt idx="148">
                  <c:v>77</c:v>
                </c:pt>
                <c:pt idx="149">
                  <c:v>93</c:v>
                </c:pt>
                <c:pt idx="150">
                  <c:v>104</c:v>
                </c:pt>
                <c:pt idx="151">
                  <c:v>138</c:v>
                </c:pt>
                <c:pt idx="152">
                  <c:v>109</c:v>
                </c:pt>
                <c:pt idx="153">
                  <c:v>85</c:v>
                </c:pt>
                <c:pt idx="154">
                  <c:v>126</c:v>
                </c:pt>
                <c:pt idx="155">
                  <c:v>119</c:v>
                </c:pt>
                <c:pt idx="156">
                  <c:v>91</c:v>
                </c:pt>
                <c:pt idx="157">
                  <c:v>111</c:v>
                </c:pt>
                <c:pt idx="158">
                  <c:v>119</c:v>
                </c:pt>
                <c:pt idx="159">
                  <c:v>90</c:v>
                </c:pt>
                <c:pt idx="160">
                  <c:v>87</c:v>
                </c:pt>
                <c:pt idx="161">
                  <c:v>177</c:v>
                </c:pt>
                <c:pt idx="162">
                  <c:v>174</c:v>
                </c:pt>
                <c:pt idx="163">
                  <c:v>95</c:v>
                </c:pt>
                <c:pt idx="164">
                  <c:v>96</c:v>
                </c:pt>
                <c:pt idx="165">
                  <c:v>117</c:v>
                </c:pt>
                <c:pt idx="166">
                  <c:v>210</c:v>
                </c:pt>
                <c:pt idx="167">
                  <c:v>128</c:v>
                </c:pt>
                <c:pt idx="168">
                  <c:v>170</c:v>
                </c:pt>
                <c:pt idx="169">
                  <c:v>144</c:v>
                </c:pt>
                <c:pt idx="170">
                  <c:v>0</c:v>
                </c:pt>
                <c:pt idx="171">
                  <c:v>100</c:v>
                </c:pt>
                <c:pt idx="172">
                  <c:v>103</c:v>
                </c:pt>
                <c:pt idx="173">
                  <c:v>135</c:v>
                </c:pt>
                <c:pt idx="174">
                  <c:v>105</c:v>
                </c:pt>
                <c:pt idx="175">
                  <c:v>215</c:v>
                </c:pt>
                <c:pt idx="176">
                  <c:v>0</c:v>
                </c:pt>
                <c:pt idx="177">
                  <c:v>180</c:v>
                </c:pt>
                <c:pt idx="178">
                  <c:v>0</c:v>
                </c:pt>
                <c:pt idx="179">
                  <c:v>168</c:v>
                </c:pt>
                <c:pt idx="180">
                  <c:v>131</c:v>
                </c:pt>
                <c:pt idx="181">
                  <c:v>82</c:v>
                </c:pt>
                <c:pt idx="182">
                  <c:v>159</c:v>
                </c:pt>
                <c:pt idx="183">
                  <c:v>52</c:v>
                </c:pt>
                <c:pt idx="184">
                  <c:v>82</c:v>
                </c:pt>
                <c:pt idx="185">
                  <c:v>99</c:v>
                </c:pt>
                <c:pt idx="186">
                  <c:v>113</c:v>
                </c:pt>
                <c:pt idx="187">
                  <c:v>98</c:v>
                </c:pt>
                <c:pt idx="188">
                  <c:v>127</c:v>
                </c:pt>
                <c:pt idx="189">
                  <c:v>157</c:v>
                </c:pt>
                <c:pt idx="190">
                  <c:v>160</c:v>
                </c:pt>
                <c:pt idx="191">
                  <c:v>117</c:v>
                </c:pt>
                <c:pt idx="192">
                  <c:v>1593</c:v>
                </c:pt>
                <c:pt idx="193">
                  <c:v>124</c:v>
                </c:pt>
                <c:pt idx="194">
                  <c:v>66</c:v>
                </c:pt>
                <c:pt idx="195">
                  <c:v>101</c:v>
                </c:pt>
                <c:pt idx="196">
                  <c:v>93</c:v>
                </c:pt>
                <c:pt idx="197">
                  <c:v>107</c:v>
                </c:pt>
                <c:pt idx="198">
                  <c:v>101</c:v>
                </c:pt>
                <c:pt idx="199">
                  <c:v>104</c:v>
                </c:pt>
                <c:pt idx="200">
                  <c:v>130</c:v>
                </c:pt>
                <c:pt idx="201">
                  <c:v>96</c:v>
                </c:pt>
                <c:pt idx="202">
                  <c:v>80</c:v>
                </c:pt>
                <c:pt idx="203">
                  <c:v>102</c:v>
                </c:pt>
                <c:pt idx="204">
                  <c:v>127</c:v>
                </c:pt>
                <c:pt idx="205">
                  <c:v>106</c:v>
                </c:pt>
                <c:pt idx="206">
                  <c:v>81</c:v>
                </c:pt>
                <c:pt idx="207">
                  <c:v>109</c:v>
                </c:pt>
                <c:pt idx="208">
                  <c:v>96</c:v>
                </c:pt>
                <c:pt idx="209">
                  <c:v>87</c:v>
                </c:pt>
                <c:pt idx="210">
                  <c:v>86</c:v>
                </c:pt>
                <c:pt idx="211">
                  <c:v>112</c:v>
                </c:pt>
                <c:pt idx="212">
                  <c:v>84</c:v>
                </c:pt>
                <c:pt idx="213">
                  <c:v>89</c:v>
                </c:pt>
                <c:pt idx="214">
                  <c:v>119</c:v>
                </c:pt>
                <c:pt idx="215">
                  <c:v>0</c:v>
                </c:pt>
                <c:pt idx="216">
                  <c:v>100</c:v>
                </c:pt>
                <c:pt idx="217">
                  <c:v>96</c:v>
                </c:pt>
                <c:pt idx="218">
                  <c:v>84</c:v>
                </c:pt>
                <c:pt idx="219">
                  <c:v>125</c:v>
                </c:pt>
                <c:pt idx="220">
                  <c:v>99</c:v>
                </c:pt>
                <c:pt idx="221">
                  <c:v>96</c:v>
                </c:pt>
                <c:pt idx="222">
                  <c:v>124</c:v>
                </c:pt>
                <c:pt idx="223">
                  <c:v>2582</c:v>
                </c:pt>
                <c:pt idx="224">
                  <c:v>101</c:v>
                </c:pt>
                <c:pt idx="225">
                  <c:v>111</c:v>
                </c:pt>
                <c:pt idx="226">
                  <c:v>58</c:v>
                </c:pt>
                <c:pt idx="227">
                  <c:v>104</c:v>
                </c:pt>
                <c:pt idx="228">
                  <c:v>177</c:v>
                </c:pt>
                <c:pt idx="229">
                  <c:v>97</c:v>
                </c:pt>
                <c:pt idx="230">
                  <c:v>77</c:v>
                </c:pt>
                <c:pt idx="231">
                  <c:v>226</c:v>
                </c:pt>
                <c:pt idx="232">
                  <c:v>166</c:v>
                </c:pt>
                <c:pt idx="233">
                  <c:v>94</c:v>
                </c:pt>
                <c:pt idx="234">
                  <c:v>135</c:v>
                </c:pt>
                <c:pt idx="235">
                  <c:v>232</c:v>
                </c:pt>
                <c:pt idx="236">
                  <c:v>147</c:v>
                </c:pt>
                <c:pt idx="237">
                  <c:v>209</c:v>
                </c:pt>
                <c:pt idx="238">
                  <c:v>97</c:v>
                </c:pt>
                <c:pt idx="239">
                  <c:v>115</c:v>
                </c:pt>
                <c:pt idx="240">
                  <c:v>75</c:v>
                </c:pt>
                <c:pt idx="241">
                  <c:v>125</c:v>
                </c:pt>
                <c:pt idx="242">
                  <c:v>110</c:v>
                </c:pt>
                <c:pt idx="243">
                  <c:v>60</c:v>
                </c:pt>
                <c:pt idx="244">
                  <c:v>145</c:v>
                </c:pt>
                <c:pt idx="245">
                  <c:v>122</c:v>
                </c:pt>
                <c:pt idx="246">
                  <c:v>99</c:v>
                </c:pt>
                <c:pt idx="247">
                  <c:v>109</c:v>
                </c:pt>
                <c:pt idx="248">
                  <c:v>102</c:v>
                </c:pt>
                <c:pt idx="249">
                  <c:v>125</c:v>
                </c:pt>
                <c:pt idx="250">
                  <c:v>93</c:v>
                </c:pt>
                <c:pt idx="251">
                  <c:v>125</c:v>
                </c:pt>
                <c:pt idx="252">
                  <c:v>110</c:v>
                </c:pt>
                <c:pt idx="253">
                  <c:v>70</c:v>
                </c:pt>
                <c:pt idx="254">
                  <c:v>105</c:v>
                </c:pt>
                <c:pt idx="255">
                  <c:v>94</c:v>
                </c:pt>
                <c:pt idx="256">
                  <c:v>118</c:v>
                </c:pt>
                <c:pt idx="257">
                  <c:v>239</c:v>
                </c:pt>
                <c:pt idx="258">
                  <c:v>88</c:v>
                </c:pt>
                <c:pt idx="259">
                  <c:v>277</c:v>
                </c:pt>
                <c:pt idx="260">
                  <c:v>332</c:v>
                </c:pt>
                <c:pt idx="261">
                  <c:v>109</c:v>
                </c:pt>
                <c:pt idx="262">
                  <c:v>119</c:v>
                </c:pt>
                <c:pt idx="263">
                  <c:v>114</c:v>
                </c:pt>
                <c:pt idx="264">
                  <c:v>120</c:v>
                </c:pt>
                <c:pt idx="265">
                  <c:v>231</c:v>
                </c:pt>
                <c:pt idx="266">
                  <c:v>0</c:v>
                </c:pt>
                <c:pt idx="267">
                  <c:v>193</c:v>
                </c:pt>
                <c:pt idx="268">
                  <c:v>129</c:v>
                </c:pt>
                <c:pt idx="269">
                  <c:v>73</c:v>
                </c:pt>
                <c:pt idx="270">
                  <c:v>191</c:v>
                </c:pt>
                <c:pt idx="271">
                  <c:v>190</c:v>
                </c:pt>
                <c:pt idx="272">
                  <c:v>127</c:v>
                </c:pt>
                <c:pt idx="273">
                  <c:v>143</c:v>
                </c:pt>
                <c:pt idx="274">
                  <c:v>125</c:v>
                </c:pt>
                <c:pt idx="275">
                  <c:v>202</c:v>
                </c:pt>
                <c:pt idx="276">
                  <c:v>109</c:v>
                </c:pt>
                <c:pt idx="277">
                  <c:v>142</c:v>
                </c:pt>
                <c:pt idx="278">
                  <c:v>112</c:v>
                </c:pt>
                <c:pt idx="279">
                  <c:v>120</c:v>
                </c:pt>
                <c:pt idx="280">
                  <c:v>130</c:v>
                </c:pt>
                <c:pt idx="281">
                  <c:v>153</c:v>
                </c:pt>
                <c:pt idx="282">
                  <c:v>77</c:v>
                </c:pt>
                <c:pt idx="283">
                  <c:v>117</c:v>
                </c:pt>
                <c:pt idx="284">
                  <c:v>132</c:v>
                </c:pt>
                <c:pt idx="285">
                  <c:v>80</c:v>
                </c:pt>
                <c:pt idx="286">
                  <c:v>76</c:v>
                </c:pt>
                <c:pt idx="287">
                  <c:v>94</c:v>
                </c:pt>
                <c:pt idx="288">
                  <c:v>92</c:v>
                </c:pt>
                <c:pt idx="289">
                  <c:v>116</c:v>
                </c:pt>
                <c:pt idx="290">
                  <c:v>87</c:v>
                </c:pt>
                <c:pt idx="291">
                  <c:v>103</c:v>
                </c:pt>
                <c:pt idx="292">
                  <c:v>95</c:v>
                </c:pt>
                <c:pt idx="293">
                  <c:v>164</c:v>
                </c:pt>
                <c:pt idx="294">
                  <c:v>1058</c:v>
                </c:pt>
                <c:pt idx="295">
                  <c:v>77</c:v>
                </c:pt>
                <c:pt idx="296">
                  <c:v>81</c:v>
                </c:pt>
                <c:pt idx="297">
                  <c:v>88</c:v>
                </c:pt>
                <c:pt idx="298">
                  <c:v>90</c:v>
                </c:pt>
                <c:pt idx="299">
                  <c:v>101</c:v>
                </c:pt>
                <c:pt idx="300">
                  <c:v>105</c:v>
                </c:pt>
                <c:pt idx="301">
                  <c:v>74</c:v>
                </c:pt>
                <c:pt idx="302">
                  <c:v>77</c:v>
                </c:pt>
                <c:pt idx="303">
                  <c:v>74</c:v>
                </c:pt>
                <c:pt idx="304">
                  <c:v>64</c:v>
                </c:pt>
                <c:pt idx="305">
                  <c:v>68</c:v>
                </c:pt>
                <c:pt idx="306">
                  <c:v>77</c:v>
                </c:pt>
                <c:pt idx="307">
                  <c:v>110</c:v>
                </c:pt>
                <c:pt idx="308">
                  <c:v>220</c:v>
                </c:pt>
                <c:pt idx="309">
                  <c:v>103</c:v>
                </c:pt>
                <c:pt idx="310">
                  <c:v>124</c:v>
                </c:pt>
                <c:pt idx="311">
                  <c:v>1689</c:v>
                </c:pt>
                <c:pt idx="312">
                  <c:v>99</c:v>
                </c:pt>
                <c:pt idx="313">
                  <c:v>154</c:v>
                </c:pt>
                <c:pt idx="314">
                  <c:v>130</c:v>
                </c:pt>
                <c:pt idx="315">
                  <c:v>114</c:v>
                </c:pt>
                <c:pt idx="316">
                  <c:v>111</c:v>
                </c:pt>
                <c:pt idx="317">
                  <c:v>136</c:v>
                </c:pt>
                <c:pt idx="318">
                  <c:v>93</c:v>
                </c:pt>
                <c:pt idx="319">
                  <c:v>137</c:v>
                </c:pt>
                <c:pt idx="320">
                  <c:v>2003</c:v>
                </c:pt>
                <c:pt idx="321">
                  <c:v>130</c:v>
                </c:pt>
                <c:pt idx="322">
                  <c:v>102</c:v>
                </c:pt>
                <c:pt idx="323">
                  <c:v>112</c:v>
                </c:pt>
                <c:pt idx="324">
                  <c:v>145</c:v>
                </c:pt>
                <c:pt idx="325">
                  <c:v>732</c:v>
                </c:pt>
                <c:pt idx="326">
                  <c:v>195</c:v>
                </c:pt>
                <c:pt idx="327">
                  <c:v>108</c:v>
                </c:pt>
                <c:pt idx="328">
                  <c:v>319</c:v>
                </c:pt>
                <c:pt idx="329">
                  <c:v>157</c:v>
                </c:pt>
                <c:pt idx="330">
                  <c:v>147</c:v>
                </c:pt>
                <c:pt idx="331">
                  <c:v>125</c:v>
                </c:pt>
                <c:pt idx="332">
                  <c:v>120</c:v>
                </c:pt>
                <c:pt idx="333">
                  <c:v>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4-4FD5-93D7-7991B00FE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68608"/>
        <c:axId val="377583696"/>
      </c:lineChart>
      <c:dateAx>
        <c:axId val="37756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83696"/>
        <c:crosses val="autoZero"/>
        <c:auto val="1"/>
        <c:lblOffset val="100"/>
        <c:baseTimeUnit val="days"/>
      </c:dateAx>
      <c:valAx>
        <c:axId val="37758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7-4F36-851E-B9EC96CDEA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7-4F36-851E-B9EC96CDEA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E7-4F36-851E-B9EC96CDE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822488"/>
        <c:axId val="403763776"/>
      </c:barChart>
      <c:catAx>
        <c:axId val="40382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63776"/>
        <c:crosses val="autoZero"/>
        <c:auto val="1"/>
        <c:lblAlgn val="ctr"/>
        <c:lblOffset val="100"/>
        <c:noMultiLvlLbl val="0"/>
      </c:catAx>
      <c:valAx>
        <c:axId val="40376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82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147490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9-4F44-A377-CD76F54314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9-4F44-A377-CD76F5431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3764760"/>
        <c:axId val="403766072"/>
      </c:barChart>
      <c:catAx>
        <c:axId val="40376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66072"/>
        <c:crosses val="autoZero"/>
        <c:auto val="1"/>
        <c:lblAlgn val="ctr"/>
        <c:lblOffset val="100"/>
        <c:noMultiLvlLbl val="0"/>
      </c:catAx>
      <c:valAx>
        <c:axId val="40376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6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5</c:v>
                </c:pt>
                <c:pt idx="18">
                  <c:v>2</c:v>
                </c:pt>
                <c:pt idx="19">
                  <c:v>4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  <c:pt idx="32">
                  <c:v>3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3</c:v>
                </c:pt>
                <c:pt idx="45">
                  <c:v>3</c:v>
                </c:pt>
                <c:pt idx="46">
                  <c:v>3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4</c:v>
                </c:pt>
                <c:pt idx="51">
                  <c:v>2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  <c:pt idx="59">
                  <c:v>0</c:v>
                </c:pt>
                <c:pt idx="60">
                  <c:v>3</c:v>
                </c:pt>
                <c:pt idx="61">
                  <c:v>1</c:v>
                </c:pt>
                <c:pt idx="62">
                  <c:v>2</c:v>
                </c:pt>
                <c:pt idx="63">
                  <c:v>1</c:v>
                </c:pt>
                <c:pt idx="64">
                  <c:v>2</c:v>
                </c:pt>
                <c:pt idx="65">
                  <c:v>1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5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6</c:v>
                </c:pt>
                <c:pt idx="77">
                  <c:v>2</c:v>
                </c:pt>
                <c:pt idx="78">
                  <c:v>4</c:v>
                </c:pt>
                <c:pt idx="79">
                  <c:v>3</c:v>
                </c:pt>
                <c:pt idx="80">
                  <c:v>3</c:v>
                </c:pt>
                <c:pt idx="81">
                  <c:v>2</c:v>
                </c:pt>
                <c:pt idx="82">
                  <c:v>0</c:v>
                </c:pt>
                <c:pt idx="83">
                  <c:v>5</c:v>
                </c:pt>
                <c:pt idx="84">
                  <c:v>1</c:v>
                </c:pt>
                <c:pt idx="85">
                  <c:v>1</c:v>
                </c:pt>
                <c:pt idx="86">
                  <c:v>4</c:v>
                </c:pt>
                <c:pt idx="87">
                  <c:v>4</c:v>
                </c:pt>
                <c:pt idx="88">
                  <c:v>2</c:v>
                </c:pt>
                <c:pt idx="89">
                  <c:v>2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1</c:v>
                </c:pt>
                <c:pt idx="94">
                  <c:v>2</c:v>
                </c:pt>
                <c:pt idx="95">
                  <c:v>1</c:v>
                </c:pt>
                <c:pt idx="96">
                  <c:v>1</c:v>
                </c:pt>
                <c:pt idx="97">
                  <c:v>2</c:v>
                </c:pt>
                <c:pt idx="98">
                  <c:v>5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2</c:v>
                </c:pt>
                <c:pt idx="103">
                  <c:v>1</c:v>
                </c:pt>
                <c:pt idx="104">
                  <c:v>2</c:v>
                </c:pt>
                <c:pt idx="105">
                  <c:v>2</c:v>
                </c:pt>
                <c:pt idx="106">
                  <c:v>1</c:v>
                </c:pt>
                <c:pt idx="107">
                  <c:v>5</c:v>
                </c:pt>
                <c:pt idx="108">
                  <c:v>2</c:v>
                </c:pt>
                <c:pt idx="109">
                  <c:v>2</c:v>
                </c:pt>
                <c:pt idx="110">
                  <c:v>1</c:v>
                </c:pt>
                <c:pt idx="111">
                  <c:v>2</c:v>
                </c:pt>
                <c:pt idx="112">
                  <c:v>2</c:v>
                </c:pt>
                <c:pt idx="113">
                  <c:v>1</c:v>
                </c:pt>
                <c:pt idx="114">
                  <c:v>3</c:v>
                </c:pt>
                <c:pt idx="115">
                  <c:v>6</c:v>
                </c:pt>
                <c:pt idx="116">
                  <c:v>4</c:v>
                </c:pt>
                <c:pt idx="117">
                  <c:v>2</c:v>
                </c:pt>
                <c:pt idx="118">
                  <c:v>2</c:v>
                </c:pt>
                <c:pt idx="119">
                  <c:v>2</c:v>
                </c:pt>
                <c:pt idx="120">
                  <c:v>2</c:v>
                </c:pt>
                <c:pt idx="121">
                  <c:v>1</c:v>
                </c:pt>
                <c:pt idx="122">
                  <c:v>2</c:v>
                </c:pt>
                <c:pt idx="123">
                  <c:v>1</c:v>
                </c:pt>
                <c:pt idx="124">
                  <c:v>1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2</c:v>
                </c:pt>
                <c:pt idx="130">
                  <c:v>1</c:v>
                </c:pt>
                <c:pt idx="131">
                  <c:v>1</c:v>
                </c:pt>
                <c:pt idx="132">
                  <c:v>4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3</c:v>
                </c:pt>
                <c:pt idx="137">
                  <c:v>2</c:v>
                </c:pt>
                <c:pt idx="138">
                  <c:v>1</c:v>
                </c:pt>
                <c:pt idx="139">
                  <c:v>1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3</c:v>
                </c:pt>
                <c:pt idx="145">
                  <c:v>2</c:v>
                </c:pt>
                <c:pt idx="146">
                  <c:v>6</c:v>
                </c:pt>
                <c:pt idx="147">
                  <c:v>3</c:v>
                </c:pt>
                <c:pt idx="148">
                  <c:v>2</c:v>
                </c:pt>
                <c:pt idx="149">
                  <c:v>1</c:v>
                </c:pt>
                <c:pt idx="150">
                  <c:v>3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2</c:v>
                </c:pt>
                <c:pt idx="155">
                  <c:v>3</c:v>
                </c:pt>
                <c:pt idx="156">
                  <c:v>2</c:v>
                </c:pt>
                <c:pt idx="157">
                  <c:v>3</c:v>
                </c:pt>
                <c:pt idx="158">
                  <c:v>4</c:v>
                </c:pt>
                <c:pt idx="159">
                  <c:v>4</c:v>
                </c:pt>
                <c:pt idx="160">
                  <c:v>4</c:v>
                </c:pt>
                <c:pt idx="161">
                  <c:v>1</c:v>
                </c:pt>
                <c:pt idx="162">
                  <c:v>2</c:v>
                </c:pt>
                <c:pt idx="163">
                  <c:v>3</c:v>
                </c:pt>
                <c:pt idx="164">
                  <c:v>5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2</c:v>
                </c:pt>
                <c:pt idx="186">
                  <c:v>1</c:v>
                </c:pt>
                <c:pt idx="187">
                  <c:v>1</c:v>
                </c:pt>
                <c:pt idx="188">
                  <c:v>1</c:v>
                </c:pt>
                <c:pt idx="189">
                  <c:v>1</c:v>
                </c:pt>
                <c:pt idx="190">
                  <c:v>1</c:v>
                </c:pt>
                <c:pt idx="191">
                  <c:v>2</c:v>
                </c:pt>
                <c:pt idx="192">
                  <c:v>2</c:v>
                </c:pt>
                <c:pt idx="193">
                  <c:v>2</c:v>
                </c:pt>
                <c:pt idx="194">
                  <c:v>1</c:v>
                </c:pt>
                <c:pt idx="195">
                  <c:v>3</c:v>
                </c:pt>
                <c:pt idx="196">
                  <c:v>2</c:v>
                </c:pt>
                <c:pt idx="197">
                  <c:v>1</c:v>
                </c:pt>
                <c:pt idx="198">
                  <c:v>2</c:v>
                </c:pt>
                <c:pt idx="199">
                  <c:v>1</c:v>
                </c:pt>
                <c:pt idx="200">
                  <c:v>2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1</c:v>
                </c:pt>
                <c:pt idx="210">
                  <c:v>4</c:v>
                </c:pt>
                <c:pt idx="211">
                  <c:v>1</c:v>
                </c:pt>
                <c:pt idx="212">
                  <c:v>6</c:v>
                </c:pt>
                <c:pt idx="213">
                  <c:v>2</c:v>
                </c:pt>
                <c:pt idx="214">
                  <c:v>1</c:v>
                </c:pt>
                <c:pt idx="215">
                  <c:v>0</c:v>
                </c:pt>
                <c:pt idx="216">
                  <c:v>2</c:v>
                </c:pt>
                <c:pt idx="217">
                  <c:v>1</c:v>
                </c:pt>
                <c:pt idx="218">
                  <c:v>2</c:v>
                </c:pt>
                <c:pt idx="219">
                  <c:v>1</c:v>
                </c:pt>
                <c:pt idx="220">
                  <c:v>1</c:v>
                </c:pt>
                <c:pt idx="221">
                  <c:v>2</c:v>
                </c:pt>
                <c:pt idx="222">
                  <c:v>2</c:v>
                </c:pt>
                <c:pt idx="223">
                  <c:v>4</c:v>
                </c:pt>
                <c:pt idx="224">
                  <c:v>3</c:v>
                </c:pt>
                <c:pt idx="225">
                  <c:v>7</c:v>
                </c:pt>
                <c:pt idx="226">
                  <c:v>3</c:v>
                </c:pt>
                <c:pt idx="227">
                  <c:v>5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1</c:v>
                </c:pt>
                <c:pt idx="237">
                  <c:v>3</c:v>
                </c:pt>
                <c:pt idx="238">
                  <c:v>1</c:v>
                </c:pt>
                <c:pt idx="239">
                  <c:v>3</c:v>
                </c:pt>
                <c:pt idx="240">
                  <c:v>1</c:v>
                </c:pt>
                <c:pt idx="241">
                  <c:v>1</c:v>
                </c:pt>
                <c:pt idx="242">
                  <c:v>2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2</c:v>
                </c:pt>
                <c:pt idx="249">
                  <c:v>1</c:v>
                </c:pt>
                <c:pt idx="250">
                  <c:v>1</c:v>
                </c:pt>
                <c:pt idx="251">
                  <c:v>2</c:v>
                </c:pt>
                <c:pt idx="252">
                  <c:v>2</c:v>
                </c:pt>
                <c:pt idx="253">
                  <c:v>3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1</c:v>
                </c:pt>
                <c:pt idx="264">
                  <c:v>2</c:v>
                </c:pt>
                <c:pt idx="265">
                  <c:v>3</c:v>
                </c:pt>
                <c:pt idx="266">
                  <c:v>0</c:v>
                </c:pt>
                <c:pt idx="267">
                  <c:v>2</c:v>
                </c:pt>
                <c:pt idx="268">
                  <c:v>1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2</c:v>
                </c:pt>
                <c:pt idx="274">
                  <c:v>2</c:v>
                </c:pt>
                <c:pt idx="275">
                  <c:v>1</c:v>
                </c:pt>
                <c:pt idx="276">
                  <c:v>2</c:v>
                </c:pt>
                <c:pt idx="277">
                  <c:v>3</c:v>
                </c:pt>
                <c:pt idx="278">
                  <c:v>1</c:v>
                </c:pt>
                <c:pt idx="279">
                  <c:v>2</c:v>
                </c:pt>
                <c:pt idx="280">
                  <c:v>1</c:v>
                </c:pt>
                <c:pt idx="281">
                  <c:v>2</c:v>
                </c:pt>
                <c:pt idx="282">
                  <c:v>2</c:v>
                </c:pt>
                <c:pt idx="283">
                  <c:v>1</c:v>
                </c:pt>
                <c:pt idx="284">
                  <c:v>2</c:v>
                </c:pt>
                <c:pt idx="285">
                  <c:v>1</c:v>
                </c:pt>
                <c:pt idx="286">
                  <c:v>8</c:v>
                </c:pt>
                <c:pt idx="287">
                  <c:v>2</c:v>
                </c:pt>
                <c:pt idx="288">
                  <c:v>1</c:v>
                </c:pt>
                <c:pt idx="289">
                  <c:v>2</c:v>
                </c:pt>
                <c:pt idx="290">
                  <c:v>2</c:v>
                </c:pt>
                <c:pt idx="291">
                  <c:v>1</c:v>
                </c:pt>
                <c:pt idx="292">
                  <c:v>1</c:v>
                </c:pt>
                <c:pt idx="293">
                  <c:v>2</c:v>
                </c:pt>
                <c:pt idx="294">
                  <c:v>2</c:v>
                </c:pt>
                <c:pt idx="295">
                  <c:v>2</c:v>
                </c:pt>
                <c:pt idx="296">
                  <c:v>3</c:v>
                </c:pt>
                <c:pt idx="297">
                  <c:v>4</c:v>
                </c:pt>
                <c:pt idx="298">
                  <c:v>6</c:v>
                </c:pt>
                <c:pt idx="299">
                  <c:v>2</c:v>
                </c:pt>
                <c:pt idx="300">
                  <c:v>2</c:v>
                </c:pt>
                <c:pt idx="301">
                  <c:v>2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1</c:v>
                </c:pt>
                <c:pt idx="306">
                  <c:v>1</c:v>
                </c:pt>
                <c:pt idx="307">
                  <c:v>2</c:v>
                </c:pt>
                <c:pt idx="308">
                  <c:v>1</c:v>
                </c:pt>
                <c:pt idx="309">
                  <c:v>1</c:v>
                </c:pt>
                <c:pt idx="310">
                  <c:v>3</c:v>
                </c:pt>
                <c:pt idx="311">
                  <c:v>3</c:v>
                </c:pt>
                <c:pt idx="312">
                  <c:v>2</c:v>
                </c:pt>
                <c:pt idx="313">
                  <c:v>3</c:v>
                </c:pt>
                <c:pt idx="314">
                  <c:v>2</c:v>
                </c:pt>
                <c:pt idx="315">
                  <c:v>3</c:v>
                </c:pt>
                <c:pt idx="316">
                  <c:v>1</c:v>
                </c:pt>
                <c:pt idx="317">
                  <c:v>1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3</c:v>
                </c:pt>
                <c:pt idx="322">
                  <c:v>1</c:v>
                </c:pt>
                <c:pt idx="323">
                  <c:v>3</c:v>
                </c:pt>
                <c:pt idx="324">
                  <c:v>4</c:v>
                </c:pt>
                <c:pt idx="325">
                  <c:v>3</c:v>
                </c:pt>
                <c:pt idx="326">
                  <c:v>1</c:v>
                </c:pt>
                <c:pt idx="327">
                  <c:v>2</c:v>
                </c:pt>
                <c:pt idx="328">
                  <c:v>2</c:v>
                </c:pt>
                <c:pt idx="329">
                  <c:v>3</c:v>
                </c:pt>
                <c:pt idx="330">
                  <c:v>3</c:v>
                </c:pt>
                <c:pt idx="331">
                  <c:v>3</c:v>
                </c:pt>
                <c:pt idx="332">
                  <c:v>3</c:v>
                </c:pt>
                <c:pt idx="3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DF-42CF-892B-906EEC863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129608"/>
        <c:axId val="449135512"/>
      </c:lineChart>
      <c:dateAx>
        <c:axId val="44912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135512"/>
        <c:crosses val="autoZero"/>
        <c:auto val="1"/>
        <c:lblOffset val="100"/>
        <c:baseTimeUnit val="days"/>
      </c:dateAx>
      <c:valAx>
        <c:axId val="44913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12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BA54-7E37-49BD-8EDF-7F6DC00A0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F04363-BB05-4F16-AABD-B4EE811ADE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160511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F537-F031-49A0-86F6-FC3D0234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A52C1-78A5-401D-8BD5-07F64734B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173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80280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821102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476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99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715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42141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49312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097132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2267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692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9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67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CA184-E0C4-41B8-91D9-F143C2A94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9308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83942-01EA-4DE2-99C8-A6C4DC23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FE0AC-25F7-491F-ABA1-2DD2CA7FC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257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0648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4328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879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073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56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068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64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68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32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998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062F8-1A23-4E45-804F-F4DC60A21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50612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DE172-3A00-4EF5-8C6E-7A7010547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168AF-73BD-404C-9650-23D89CFD3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003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356C8-D566-4489-AB86-C5689FAE2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1D148-B681-4107-839B-E37140B22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964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D162-C23F-4C4F-BD17-AD9BACD6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C107F0-5715-40E3-A226-8818B8C87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944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8806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620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4392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53097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34598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0748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92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https://www.instagram.com/p/BqzOQMtgd4i/media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1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14:02:50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https://www.instagram.com/p/BqxFJxMhnCN/media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78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11:23:47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https://www.instagram.com/p/Bqwy-jWhSdt/media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422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87684-4B3E-414E-8AFD-E00F86DE0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48848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AEEAC-8AB0-4419-B218-9526FF5E1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B78BF-6800-4041-82E0-B4B67251B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510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83790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21337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229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189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1626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673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0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- 2018-11-29 07:50:56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https://www.instagram.com/p/BqwanlaA1nL/media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4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14:03:31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‏ديتول العناية بالبشرة برائحته الرائعة بعطر الورد يُرطب وينعم بشرتك ويخلي اشراقتك مالها مثيل.
.
.
#نهى_نبيل‬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https://www.instagram.com/p/BqugcEphsvP/media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8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https://www.instagram.com/p/BquXdq4AwL1/media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60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84D66-255A-4EAA-AEB8-2C6A48752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0812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303CA-342D-4BAB-890C-D0CFDA99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03151-8590-4CA3-BE27-80D2461D67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777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269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6646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2464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7004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1368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2923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83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07:18:32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https://www.instagram.com/p/BqtyHXRBlst/media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1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16:55:50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
.
.
‏الرابح الاول 100,000 ريال
‏الرابح الثاني 50,000 ريال
‏14 فائز بقيمة 25,000 ريال لكل رابح
.
.
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https://www.instagram.com/p/BqsPVZxBP7k/media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182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9286E-B39D-4B05-9C98-A99E4CA04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75316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A18A8-D303-4C7E-9EC7-EBF29481B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4A7E0-6276-480E-87DC-8CED9C41D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81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4480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3810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7970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362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9568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3450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8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14:02:38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https://www.instagram.com/p/Bqr7kI1BBzW/media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78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12:54:50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الى الساعة ٩:٠٠ م
.
.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الرابط في البايو 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🏼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https://www.instagram.com/p/BqrzzlcBdfp/media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13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A25F5-EBE7-4F1D-ACD7-0BD718965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30866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B1C0-7F7C-4455-81BD-D06F05556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D37F9-9521-4990-B1C9-1A578DBA3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999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9021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7830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38880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08573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4734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1856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5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19:18:48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.
‏الرابح الاول 100,000 ريال
‏الرابح الثاني 50,000 ريال
‏14 فائز بقيمة 25,000 ريال لكل رابح
.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https://www.instagram.com/p/Bqp60aJFHcJ/media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8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13:46:07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https://www.instagram.com/p/BqpU4Y4h8gW/media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877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- 2018-11-26 13:23:35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https://www.instagram.com/p/BqpSTWXhTKM/media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85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5C935-3656-4F49-B5E3-A074E613C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17421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1D9C4-9A28-4C44-8418-B7AA0C4A0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CB02B-354C-460E-801C-2BEC1B065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487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9027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1204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6024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0523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1053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564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09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17:00:49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
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
.
500,000 ريال سعودي بانتظار 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💰💰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الرابح الاول 100,000 ريال
الرابح الثاني 50,000 ريال
14 فائز بقيمة 25,000 ريال لكل رابح
.
.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https://www.instagram.com/p/BqnGXf7lz7-/media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39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- 2018-11-25 12:37:23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
مع كلوران بيبي "نعتني ببشرة طفلك، ونجعله يقضي وقتاً ممتعاً"
.
.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https://www.instagram.com/p/BqmoOClggK1/media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869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124F0-563E-4914-B40A-02763E32C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72190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A8006-EF58-483B-A3E6-D7D3037E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B72934-46C8-4735-AE28-CBD2E7683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609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9266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163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9153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094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392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2126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6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17:55:59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
.
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https://www.instagram.com/p/Bqkn4pUhTEx/media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17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https://www.instagram.com/p/BqkGHizgSuk/media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8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https://www.instagram.com/p/BqhMtVRgiTG/media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68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17:02:12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تتوقع قيمة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💵💵؟؟؟؟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 وكون احد الـ ٢٠ رابح بجوائز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
.
.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https://www.instagram.com/p/BqfYI-wgHWi/media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2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B94B9-5410-4673-9EC0-259A66C04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0155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9C20-EA5A-4FF2-B218-26ABC871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D799F-C8EC-4C23-A366-E56D63043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336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1589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730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8685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5080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0886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1052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53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11:47:57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جدة ( صيدلية ٩٠٢ ) للقاء د وليد مغاوري استشاري الأمراض الباطنية والغدد الصماء والسكري، ‏حيثُ سيقوم بتقديم الاستشارات الطبية اللازمة لمرض السكري وذلك يوم  الجمعه ٢٣ نوفمبر الساعة 8:30 م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الدواء_والسكري‬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https://www.instagram.com/p/Bqe0LW5l8vj/media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3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- 2018-11-22 10:08:58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https://www.instagram.com/p/Bqeo2VpF0Pi/media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82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17:01:55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https://www.instagram.com/p/BqczUCpls3n/media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313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1695C-265B-4AF0-AA43-C4801B42D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041855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532C8-C979-4014-B788-57CE5CD0E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AAD85-5087-4DC3-BE01-992CAE00B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430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01181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2493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73092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3103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884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6477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4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13:00:47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https://www.instagram.com/p/BqcXt8Zgluu/media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36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11:00:37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https://www.instagram.com/p/BqcJ9y2lrlB/media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84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- 2018-11-21 09:02:56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تتعاون شركة الدواء للخدمات الطبية المحدودة مع #جمعية_دوائي كشريك استراتيجي بانطلاق مشروع #مضادك ( استراتيجية دوائي للتعامل مع المضادات الحيوية ) والذي يهدف لتدريب الممارسين الصحيين ودعم أبحاث تدرس ثقافة وسلوكيات المجتمع مع المضادات الحيوية وتعزيز التوعية المجتمعية.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https://www.instagram.com/p/Bqb8f3RhZI1/media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77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8D40A-FE07-4E12-8E77-DEBDE5DC6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55103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2F7C-227F-4F65-87B7-379AA98EC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92462A-9467-4818-9A37-657CC6577C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18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9C2DE-3447-4FAE-BE78-B8343578E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DEA9-A18B-4081-AC75-D47730C65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925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64CBE-2419-43FA-947B-2A948B36F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2079A0-D074-4E9D-AA98-ED5B081B36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920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6489670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78306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208470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869398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1634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98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116.23931623932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97.102564102564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213.34188034188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2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#الدواء_والسكري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7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#الشهر_العالمي_لسرطان_الرئة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2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65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#كلوران_بيبي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39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664.47272727273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674.52727272727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8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#أسهل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9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254.88571428571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8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#وزارة_الصحة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1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#اليوم_العالمي_للتوعية_بالاجهاد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67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D18CD-80F0-41D6-AB9F-01F5DFD4C0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17078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576D0-C3E5-44C8-A71C-1505F817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1D5F0-A4EB-4B35-BF05-1A4D80C061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815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387143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598471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3833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788566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2896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96.211764705882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109.52941176471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5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2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65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#مرضى_السكري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96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#يوم_اللطف_العالمي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2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#التزم_لحياة_سكر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7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97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#الانفلونزا_الموسمية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15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#يوم_وطني_يوم_ربحي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9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482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37E25-A11B-48ED-88BC-447787389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99492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8FEB-C1C0-47CF-8A55-B9263D7A0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A47A4-4A2D-47E3-BDE9-6DF9B0EB0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960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445732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17334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734145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14949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7565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79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#الودنت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0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#اليوم_العالمي_للطفل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7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#جمعية_دوائي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3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#مضادك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07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047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D81CE-4160-42BC-AD51-E2340F880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514067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8651C-1E49-424D-9B53-3E9E3F463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FA6695-23DC-4B1D-8028-5BA230927F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3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D6B81-38A2-4E50-B272-F0085EBE6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A96B1-A6DB-401E-8BE2-089D56807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91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5352E-054A-4735-AE79-045DBF20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753BB-89DA-4AEB-B124-5767D09DC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312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53570-0A72-4AE0-ADE5-D872F3233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9F529-2DFE-4866-85AE-984BDA2A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76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7AD54-13F3-483F-8920-9F6C8A66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9B9CD-E284-4FEF-9915-065A6DDFE0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871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0456214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08370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590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290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711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686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09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594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00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359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34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82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- 2018-11-28 14:03:31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‏ديتول العناية بالبشرة برائحته الرائعة بعطر الورد يُرطب وينعم بشرتك ويخلي اشراقتك مالها مثيل.
.
.
#نهى_نبيل‬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.
.
#صيدلية_الدواء‬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https://www.instagram.com/p/BqugcEphsvP/media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06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- 2018-11-27 16:55:50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
.
.
‏الرابح الاول 100,000 ريال
‏الرابح الثاني 50,000 ريال
‏14 فائز بقيمة 25,000 ريال لكل رابح
.
.
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https://www.instagram.com/p/BqsPVZxBP7k/media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634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AA090-F6AB-4410-B3E3-D5ADC4415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65057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20BF-2842-490C-9C40-5B335A543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65B43-468A-4110-A5AB-BBC3D3F82B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02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5125295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66098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425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89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014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369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101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499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32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991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162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79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- 2018-11-17 15:33:18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الجواب الصحيح لتكونوا أحد الثلاثين فائز معنا بجهاز قياس السكر و قسيمة شرائية بقيمة ٢٠٠ ريال
سيتم اختيار ٣٠ رابح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https://www.instagram.com/p/BqSV6r9hpjO/media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41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- 2018-11-15 13:39:33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الالتزام بممارسة الرياضة، ونمط حياة صحي يخلي النتيجة وحدة بالسكر وبدونه.
إصرارك على التقدم يخليك دايم سعيد و مرتاح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.
.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التزم_لحياة_سكر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https://www.instagram.com/p/BqM_UI8BfWh/media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3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- 2018-11-08 13:33:06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الجواب الصحيح لتكونوا أحد الثلاثين فائز معنا بجهاز قياس السكر و قسيمة شرائية بقيمة ٢٠٠ ريال
سيتم اختيار ٣٠ رابح
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https://www.instagram.com/p/Bp69DJrFw52/media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465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4888A-EE40-4D88-864C-728F01FD2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73113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642C2-905A-4905-A902-E095A032C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08A03-E6C0-47AD-ACA6-D907EA6D9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692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1073099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2998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42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057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74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724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8467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890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297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359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96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14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https://www.instagram.com/p/Bpl-o_eliin/media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1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https://www.instagram.com/p/Bpj-9JzFt2M/media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84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https://www.instagram.com/p/BphH-EkhqmU/media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73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https://www.instagram.com/p/BpXUSfkBgp8/media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92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- 2018-10-23 19:39:55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فرشة التنظيف اليومي والتقشير الاسبوعي من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beurer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لبشرة متجددة وجمال يدوم 
للمزيد من التفاصيل شاهدي الفيديو 
#صيدلية_الدواء
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https://www.instagram.com/p/BpSaOtPhSUY/media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368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3ACA0-4430-450A-A1AD-2B470427F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97300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AE82-8A24-40A9-B25D-7BEA1BCE2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DFF78-E2BD-4214-8336-EA4EFCF305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007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0105538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7416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275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96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0902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321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45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947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03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779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882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38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- 2018-10-10 11:55:17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https://www.instagram.com/p/BowG0QZnzkc/media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0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- 2018-09-25 18:55:31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يا #صيدلي
#يوم_الصيدلي_العالمي
#السعودية
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https://www.instagram.com/p/BoKO-D9HopB/media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7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- 2018-09-20 22:14:16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معنا هذه القصة.. #يوم_وطني_يوم_ربحي  #اليوم_الوطني_السعودي_٨٨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https://www.instagram.com/p/Bn9tr0DHMEV/media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54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- 2018-09-19 17:02:53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أولويز صارت أنعم من أي وقت، ومرونتها يا سلام، عشان تتحرّكي بكل راحة وتاخذي أوّل خطوة! #إحنا_جيل_الأوائل #صيدلية_الدواء  #يوم_وطني_يوم_ربحي #اليوم_الوطني_السعودي88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https://www.instagram.com/p/Bn6lLxbnL_J/media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475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9E103-B755-4ABE-959E-957180E71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35558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5749-A604-4377-B222-F3CF93699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7B64B-AF78-4A1E-9BD4-F986C39A6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921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3591611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079571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13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97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763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3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719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38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258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61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834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05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- 2018-09-12 13:39:27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اتبعي هذه النصائح لشعر صحي وجميل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
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https://www.instagram.com/p/BnoMdqcH3aZ/media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1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- 2018-09-11 13:18:31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في احد يقدر على دورك في العمل, المدرسة و البيت! ‏ثقي بنفسك وما تنسي حزام الآمان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😉 !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https://www.instagram.com/p/BnllSYaHLzh/media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5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- 2018-09-11 12:45:21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شئ صعب عليكِ!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قوية من كل النواحي ،انطلقي و #سوقي_انت_قدها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https://www.instagram.com/p/BnlhT3hHKbm/media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5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- 2018-09-11 11:23:43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قوّتك في الملاحظة واهتمامك في التفاصيل تخليكي غير!
قوي قلبك وانطلقي لتحققي كل طموحاتك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🚗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سوقي_انت_قدها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https://www.instagram.com/p/BnlYIrwnZKQ/media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2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8CC0A-F0CB-4C41-860F-6AD3BBA7C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96278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4FF6E-9DB4-4B1D-9FD3-53C1E6C4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2D916-9292-4635-9A76-CC7D303E1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818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84110420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53914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275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1591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092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348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11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415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475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87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82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23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- 2018-09-06 16:33:52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 #صيدلية_الدواء لتكتشفي كل ما تحتاجينه من مستحضرات الجمال، العناية بالبشرة والشعر، منتجات الصحة و مستلزمات العناية بالأطفال! من 6 الى 16 سبتمبر #العودة_للمدارس #صيدلية_الدواء 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https://www.instagram.com/p/BnZDpaKn6sX/media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62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- 2018-09-01 17:59:59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#العودة_للمدارس خلي اولادك جاهزين على طول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https://www.instagram.com/p/BnMVPT5noZL/media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8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- 2018-08-31 14:19:34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إطمئن على نفسك مع جهاز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BeneCheck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يتميز بثلاث خصائص.. يقيس نسبة السكر، يقيس نسبة الكوليسترول و نسبة حمض اليوريك.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https://www.instagram.com/p/BnJXctuHzn2/media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69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- 2018-08-29 15:27:49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مفتاح الحصول على شفاه ناعمة وجذابة هو حمايتها من التقشر والجفاف والتشقق
بلسم الشفاه من د. أورجانيك يحتوي على الفيتامينات التي تساعد على حماية الشفاه من العوامل الخارجية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https://www.instagram.com/p/BnEVvjZnS2U/media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11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8B44E-2389-488A-8452-B04BF0084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616578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3C3AD-8A75-42B3-BC39-01269B347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EDECB1-C3EF-4B8B-9DB5-6F4B75DFA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82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415435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91484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409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6870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4342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49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7889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007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612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2316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10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0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- 2018-08-15 16:07:50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ذاهب إلى #الحج؟ رافقتك السلامة لكن لا تنسى إتباع هذه النصائح لسلامتك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🕋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تقبل الله منّا ومنكم #صيدلية_الدواء #الحج_والدواء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https://www.instagram.com/p/BmgXIy1HA4I/media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5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- 2018-07-29 14:41:40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وعندنا خبر حلو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صارت مجموعة عدسات انستازيا متوفرة في #الدواء في صيدليات مختارة
بانتظارك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🌹🌹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https://www.instagram.com/p/Bl0bvv9ADs5/media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29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- 2018-07-26 13:41:49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🌞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استمتعي بالصيف بأقوى العروض من الدواء 
تصفَّحي #عروض_الدواء من خلال الرابط في البايو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https://www.instagram.com/p/Blsmmw1Fodl/media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640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C3D04-DF92-4223-A7A3-4EC98D7EA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50336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9C2F-475F-4153-BFC9-032CCDAC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1A9262-2A54-48BD-8682-7672C50E39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801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8317F-DA00-43B7-8B77-409C945BE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A333C-070E-49B9-ACD3-AA7A7F35A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937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2003</Words>
  <Application>Microsoft Office PowerPoint</Application>
  <PresentationFormat>On-screen Show (4:3)</PresentationFormat>
  <Paragraphs>791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AlDawaa Care/3</vt:lpstr>
      <vt:lpstr>Instagram Key Metrics Table | AlDawaa</vt:lpstr>
      <vt:lpstr>Instagram Followers Table | AlDawaa</vt:lpstr>
      <vt:lpstr>Instagram Followers Total | AlDawaa</vt:lpstr>
      <vt:lpstr>Instagram Posts Table | AlDawaa - 1 of 9</vt:lpstr>
      <vt:lpstr>Instagram Posts Table | AlDawaa - 2 of 9</vt:lpstr>
      <vt:lpstr>Instagram Posts Table | AlDawaa - 3 of 9</vt:lpstr>
      <vt:lpstr>Instagram Posts Table | AlDawaa - 4 of 9</vt:lpstr>
      <vt:lpstr>Instagram Posts Table | AlDawaa - 5 of 9</vt:lpstr>
      <vt:lpstr>Instagram Posts Table | AlDawaa - 6 of 9</vt:lpstr>
      <vt:lpstr>Instagram Posts Table | AlDawaa - 7 of 9</vt:lpstr>
      <vt:lpstr>Instagram Posts Table | AlDawaa - 8 of 9</vt:lpstr>
      <vt:lpstr>Instagram Posts Table | AlDawaa - 9 of 9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 - 1 of 7</vt:lpstr>
      <vt:lpstr>Instagram Videos Table | AlDawaa - 2 of 7</vt:lpstr>
      <vt:lpstr>Instagram Videos Table | AlDawaa - 3 of 7</vt:lpstr>
      <vt:lpstr>Instagram Videos Table | AlDawaa - 4 of 7</vt:lpstr>
      <vt:lpstr>Instagram Videos Table | AlDawaa - 5 of 7</vt:lpstr>
      <vt:lpstr>Instagram Videos Table | AlDawaa - 6 of 7</vt:lpstr>
      <vt:lpstr>Instagram Videos Table | AlDawaa - 7 of 7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Care/3</dc:title>
  <dc:creator>Administrator</dc:creator>
  <cp:lastModifiedBy>Administrator</cp:lastModifiedBy>
  <cp:revision>1</cp:revision>
  <dcterms:created xsi:type="dcterms:W3CDTF">2018-12-10T11:45:46Z</dcterms:created>
  <dcterms:modified xsi:type="dcterms:W3CDTF">2018-12-10T11:47:04Z</dcterms:modified>
</cp:coreProperties>
</file>