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151211</c:v>
                </c:pt>
                <c:pt idx="1">
                  <c:v>151189</c:v>
                </c:pt>
                <c:pt idx="2">
                  <c:v>151252</c:v>
                </c:pt>
                <c:pt idx="3">
                  <c:v>151290</c:v>
                </c:pt>
                <c:pt idx="4">
                  <c:v>151275</c:v>
                </c:pt>
                <c:pt idx="5">
                  <c:v>151318</c:v>
                </c:pt>
                <c:pt idx="6">
                  <c:v>151388</c:v>
                </c:pt>
                <c:pt idx="7">
                  <c:v>151452</c:v>
                </c:pt>
                <c:pt idx="8">
                  <c:v>151506</c:v>
                </c:pt>
                <c:pt idx="9">
                  <c:v>151536</c:v>
                </c:pt>
                <c:pt idx="10">
                  <c:v>151534</c:v>
                </c:pt>
                <c:pt idx="11">
                  <c:v>151536</c:v>
                </c:pt>
                <c:pt idx="12">
                  <c:v>151539</c:v>
                </c:pt>
                <c:pt idx="13">
                  <c:v>151514</c:v>
                </c:pt>
                <c:pt idx="14">
                  <c:v>151514</c:v>
                </c:pt>
                <c:pt idx="15">
                  <c:v>151520</c:v>
                </c:pt>
                <c:pt idx="16">
                  <c:v>151537</c:v>
                </c:pt>
                <c:pt idx="17">
                  <c:v>151551</c:v>
                </c:pt>
                <c:pt idx="18">
                  <c:v>151527</c:v>
                </c:pt>
                <c:pt idx="19">
                  <c:v>151505</c:v>
                </c:pt>
                <c:pt idx="20">
                  <c:v>151517</c:v>
                </c:pt>
                <c:pt idx="21">
                  <c:v>151530</c:v>
                </c:pt>
                <c:pt idx="22">
                  <c:v>151546</c:v>
                </c:pt>
                <c:pt idx="23">
                  <c:v>151581</c:v>
                </c:pt>
                <c:pt idx="24">
                  <c:v>151611</c:v>
                </c:pt>
                <c:pt idx="25">
                  <c:v>151607</c:v>
                </c:pt>
                <c:pt idx="26">
                  <c:v>151618</c:v>
                </c:pt>
                <c:pt idx="27">
                  <c:v>151811</c:v>
                </c:pt>
                <c:pt idx="28">
                  <c:v>151876</c:v>
                </c:pt>
                <c:pt idx="29">
                  <c:v>151912</c:v>
                </c:pt>
                <c:pt idx="30">
                  <c:v>151878</c:v>
                </c:pt>
                <c:pt idx="31">
                  <c:v>151893</c:v>
                </c:pt>
                <c:pt idx="32">
                  <c:v>151899</c:v>
                </c:pt>
                <c:pt idx="33">
                  <c:v>151909</c:v>
                </c:pt>
                <c:pt idx="34">
                  <c:v>151928</c:v>
                </c:pt>
                <c:pt idx="35">
                  <c:v>151937</c:v>
                </c:pt>
                <c:pt idx="36">
                  <c:v>151958</c:v>
                </c:pt>
                <c:pt idx="37">
                  <c:v>151974</c:v>
                </c:pt>
                <c:pt idx="38">
                  <c:v>151971</c:v>
                </c:pt>
                <c:pt idx="39">
                  <c:v>151994</c:v>
                </c:pt>
                <c:pt idx="40">
                  <c:v>152000</c:v>
                </c:pt>
                <c:pt idx="41">
                  <c:v>152032</c:v>
                </c:pt>
                <c:pt idx="42">
                  <c:v>152057</c:v>
                </c:pt>
                <c:pt idx="43">
                  <c:v>152058</c:v>
                </c:pt>
                <c:pt idx="44">
                  <c:v>152075</c:v>
                </c:pt>
                <c:pt idx="45">
                  <c:v>152073</c:v>
                </c:pt>
                <c:pt idx="46">
                  <c:v>152080</c:v>
                </c:pt>
                <c:pt idx="47">
                  <c:v>152100</c:v>
                </c:pt>
                <c:pt idx="48">
                  <c:v>152124</c:v>
                </c:pt>
                <c:pt idx="49">
                  <c:v>152156</c:v>
                </c:pt>
                <c:pt idx="50">
                  <c:v>152183</c:v>
                </c:pt>
                <c:pt idx="51">
                  <c:v>152195</c:v>
                </c:pt>
                <c:pt idx="52">
                  <c:v>152209</c:v>
                </c:pt>
                <c:pt idx="53">
                  <c:v>152235</c:v>
                </c:pt>
                <c:pt idx="54">
                  <c:v>152253</c:v>
                </c:pt>
                <c:pt idx="55">
                  <c:v>152277</c:v>
                </c:pt>
                <c:pt idx="56">
                  <c:v>152294</c:v>
                </c:pt>
                <c:pt idx="57">
                  <c:v>152322</c:v>
                </c:pt>
                <c:pt idx="58">
                  <c:v>152371</c:v>
                </c:pt>
                <c:pt idx="59">
                  <c:v>152363</c:v>
                </c:pt>
                <c:pt idx="60">
                  <c:v>152378</c:v>
                </c:pt>
                <c:pt idx="61">
                  <c:v>152394</c:v>
                </c:pt>
                <c:pt idx="62">
                  <c:v>152318</c:v>
                </c:pt>
                <c:pt idx="63">
                  <c:v>152463</c:v>
                </c:pt>
                <c:pt idx="64">
                  <c:v>152496</c:v>
                </c:pt>
                <c:pt idx="65">
                  <c:v>152554</c:v>
                </c:pt>
                <c:pt idx="66">
                  <c:v>152580</c:v>
                </c:pt>
                <c:pt idx="67">
                  <c:v>152547</c:v>
                </c:pt>
                <c:pt idx="68">
                  <c:v>152542</c:v>
                </c:pt>
                <c:pt idx="69">
                  <c:v>152558</c:v>
                </c:pt>
                <c:pt idx="70">
                  <c:v>152563</c:v>
                </c:pt>
                <c:pt idx="71">
                  <c:v>152561</c:v>
                </c:pt>
                <c:pt idx="72">
                  <c:v>152578</c:v>
                </c:pt>
                <c:pt idx="73">
                  <c:v>152567</c:v>
                </c:pt>
                <c:pt idx="74">
                  <c:v>152572</c:v>
                </c:pt>
                <c:pt idx="75">
                  <c:v>152589</c:v>
                </c:pt>
                <c:pt idx="76">
                  <c:v>152615</c:v>
                </c:pt>
                <c:pt idx="77">
                  <c:v>152633</c:v>
                </c:pt>
                <c:pt idx="78">
                  <c:v>152628</c:v>
                </c:pt>
                <c:pt idx="79">
                  <c:v>152653</c:v>
                </c:pt>
                <c:pt idx="80">
                  <c:v>152666</c:v>
                </c:pt>
                <c:pt idx="81">
                  <c:v>152690</c:v>
                </c:pt>
                <c:pt idx="82">
                  <c:v>152705</c:v>
                </c:pt>
                <c:pt idx="83">
                  <c:v>152727</c:v>
                </c:pt>
                <c:pt idx="84">
                  <c:v>152701</c:v>
                </c:pt>
                <c:pt idx="85">
                  <c:v>152777</c:v>
                </c:pt>
                <c:pt idx="86">
                  <c:v>152807</c:v>
                </c:pt>
                <c:pt idx="87">
                  <c:v>152826</c:v>
                </c:pt>
                <c:pt idx="88">
                  <c:v>152848</c:v>
                </c:pt>
                <c:pt idx="89">
                  <c:v>152846</c:v>
                </c:pt>
                <c:pt idx="90">
                  <c:v>152862</c:v>
                </c:pt>
                <c:pt idx="91">
                  <c:v>152908</c:v>
                </c:pt>
                <c:pt idx="92">
                  <c:v>152917</c:v>
                </c:pt>
                <c:pt idx="93">
                  <c:v>153028</c:v>
                </c:pt>
                <c:pt idx="94">
                  <c:v>153059</c:v>
                </c:pt>
                <c:pt idx="95">
                  <c:v>153053</c:v>
                </c:pt>
                <c:pt idx="96">
                  <c:v>153037</c:v>
                </c:pt>
                <c:pt idx="97">
                  <c:v>153077</c:v>
                </c:pt>
                <c:pt idx="98">
                  <c:v>153079</c:v>
                </c:pt>
                <c:pt idx="99">
                  <c:v>153084</c:v>
                </c:pt>
                <c:pt idx="100">
                  <c:v>153102</c:v>
                </c:pt>
                <c:pt idx="101">
                  <c:v>153111</c:v>
                </c:pt>
                <c:pt idx="102">
                  <c:v>153117</c:v>
                </c:pt>
                <c:pt idx="103">
                  <c:v>153130</c:v>
                </c:pt>
                <c:pt idx="104">
                  <c:v>153134</c:v>
                </c:pt>
                <c:pt idx="105">
                  <c:v>153143</c:v>
                </c:pt>
                <c:pt idx="106">
                  <c:v>153161</c:v>
                </c:pt>
                <c:pt idx="107">
                  <c:v>153179</c:v>
                </c:pt>
                <c:pt idx="108">
                  <c:v>153196</c:v>
                </c:pt>
                <c:pt idx="109">
                  <c:v>153206</c:v>
                </c:pt>
                <c:pt idx="110">
                  <c:v>153222</c:v>
                </c:pt>
                <c:pt idx="111">
                  <c:v>153239</c:v>
                </c:pt>
                <c:pt idx="112">
                  <c:v>153263</c:v>
                </c:pt>
                <c:pt idx="113">
                  <c:v>153279</c:v>
                </c:pt>
                <c:pt idx="114">
                  <c:v>153292</c:v>
                </c:pt>
                <c:pt idx="115">
                  <c:v>153310</c:v>
                </c:pt>
                <c:pt idx="116">
                  <c:v>153335</c:v>
                </c:pt>
                <c:pt idx="117">
                  <c:v>153358</c:v>
                </c:pt>
                <c:pt idx="118">
                  <c:v>153378</c:v>
                </c:pt>
                <c:pt idx="119">
                  <c:v>153416</c:v>
                </c:pt>
                <c:pt idx="120">
                  <c:v>153409</c:v>
                </c:pt>
                <c:pt idx="121">
                  <c:v>153435</c:v>
                </c:pt>
                <c:pt idx="122">
                  <c:v>153459</c:v>
                </c:pt>
                <c:pt idx="123">
                  <c:v>153432</c:v>
                </c:pt>
                <c:pt idx="124">
                  <c:v>153449</c:v>
                </c:pt>
                <c:pt idx="125">
                  <c:v>153738</c:v>
                </c:pt>
                <c:pt idx="126">
                  <c:v>154138</c:v>
                </c:pt>
                <c:pt idx="127">
                  <c:v>154316</c:v>
                </c:pt>
                <c:pt idx="128">
                  <c:v>154410</c:v>
                </c:pt>
                <c:pt idx="129">
                  <c:v>154468</c:v>
                </c:pt>
                <c:pt idx="130">
                  <c:v>154532</c:v>
                </c:pt>
                <c:pt idx="131">
                  <c:v>154602</c:v>
                </c:pt>
                <c:pt idx="132">
                  <c:v>154770</c:v>
                </c:pt>
                <c:pt idx="133">
                  <c:v>154793</c:v>
                </c:pt>
                <c:pt idx="134">
                  <c:v>154789</c:v>
                </c:pt>
                <c:pt idx="135">
                  <c:v>154788</c:v>
                </c:pt>
                <c:pt idx="136">
                  <c:v>154722</c:v>
                </c:pt>
                <c:pt idx="137">
                  <c:v>154955</c:v>
                </c:pt>
                <c:pt idx="138">
                  <c:v>154967</c:v>
                </c:pt>
                <c:pt idx="139">
                  <c:v>154993</c:v>
                </c:pt>
                <c:pt idx="140">
                  <c:v>154968</c:v>
                </c:pt>
                <c:pt idx="141">
                  <c:v>154980</c:v>
                </c:pt>
                <c:pt idx="142">
                  <c:v>154998</c:v>
                </c:pt>
                <c:pt idx="143">
                  <c:v>154993</c:v>
                </c:pt>
                <c:pt idx="144">
                  <c:v>154983</c:v>
                </c:pt>
                <c:pt idx="145">
                  <c:v>154953</c:v>
                </c:pt>
                <c:pt idx="146">
                  <c:v>154945</c:v>
                </c:pt>
                <c:pt idx="147">
                  <c:v>154862</c:v>
                </c:pt>
                <c:pt idx="148">
                  <c:v>154848</c:v>
                </c:pt>
                <c:pt idx="149">
                  <c:v>154900</c:v>
                </c:pt>
                <c:pt idx="150">
                  <c:v>154970</c:v>
                </c:pt>
                <c:pt idx="151">
                  <c:v>155052</c:v>
                </c:pt>
                <c:pt idx="152">
                  <c:v>155073</c:v>
                </c:pt>
                <c:pt idx="153">
                  <c:v>155078</c:v>
                </c:pt>
                <c:pt idx="154">
                  <c:v>155094</c:v>
                </c:pt>
                <c:pt idx="155">
                  <c:v>155085</c:v>
                </c:pt>
                <c:pt idx="156">
                  <c:v>155134</c:v>
                </c:pt>
                <c:pt idx="157">
                  <c:v>155123</c:v>
                </c:pt>
                <c:pt idx="158">
                  <c:v>155155</c:v>
                </c:pt>
                <c:pt idx="159">
                  <c:v>155160</c:v>
                </c:pt>
                <c:pt idx="160">
                  <c:v>155179</c:v>
                </c:pt>
                <c:pt idx="161">
                  <c:v>155176</c:v>
                </c:pt>
                <c:pt idx="162">
                  <c:v>155187</c:v>
                </c:pt>
                <c:pt idx="163">
                  <c:v>155219</c:v>
                </c:pt>
                <c:pt idx="164">
                  <c:v>155212</c:v>
                </c:pt>
                <c:pt idx="165">
                  <c:v>155233</c:v>
                </c:pt>
                <c:pt idx="166">
                  <c:v>155214</c:v>
                </c:pt>
                <c:pt idx="167">
                  <c:v>155230</c:v>
                </c:pt>
                <c:pt idx="168">
                  <c:v>155236</c:v>
                </c:pt>
                <c:pt idx="169">
                  <c:v>155202</c:v>
                </c:pt>
                <c:pt idx="170">
                  <c:v>155194</c:v>
                </c:pt>
                <c:pt idx="171">
                  <c:v>155198</c:v>
                </c:pt>
                <c:pt idx="172">
                  <c:v>155219</c:v>
                </c:pt>
                <c:pt idx="173">
                  <c:v>155250</c:v>
                </c:pt>
                <c:pt idx="174">
                  <c:v>155249</c:v>
                </c:pt>
                <c:pt idx="175">
                  <c:v>155255</c:v>
                </c:pt>
                <c:pt idx="176">
                  <c:v>155281</c:v>
                </c:pt>
                <c:pt idx="177">
                  <c:v>155307</c:v>
                </c:pt>
                <c:pt idx="178">
                  <c:v>155314</c:v>
                </c:pt>
                <c:pt idx="179">
                  <c:v>155339</c:v>
                </c:pt>
                <c:pt idx="180">
                  <c:v>155350</c:v>
                </c:pt>
                <c:pt idx="181">
                  <c:v>155364</c:v>
                </c:pt>
                <c:pt idx="182">
                  <c:v>155366</c:v>
                </c:pt>
                <c:pt idx="183">
                  <c:v>155377</c:v>
                </c:pt>
                <c:pt idx="184">
                  <c:v>155383</c:v>
                </c:pt>
                <c:pt idx="185">
                  <c:v>155403</c:v>
                </c:pt>
                <c:pt idx="186">
                  <c:v>155413</c:v>
                </c:pt>
                <c:pt idx="187">
                  <c:v>155403</c:v>
                </c:pt>
                <c:pt idx="188">
                  <c:v>155423</c:v>
                </c:pt>
                <c:pt idx="189">
                  <c:v>155437</c:v>
                </c:pt>
                <c:pt idx="190">
                  <c:v>155437</c:v>
                </c:pt>
                <c:pt idx="191">
                  <c:v>155409</c:v>
                </c:pt>
                <c:pt idx="192">
                  <c:v>155421</c:v>
                </c:pt>
                <c:pt idx="193">
                  <c:v>142905</c:v>
                </c:pt>
                <c:pt idx="194">
                  <c:v>143021</c:v>
                </c:pt>
                <c:pt idx="195">
                  <c:v>143208</c:v>
                </c:pt>
                <c:pt idx="196">
                  <c:v>143216</c:v>
                </c:pt>
                <c:pt idx="197">
                  <c:v>143232</c:v>
                </c:pt>
                <c:pt idx="198">
                  <c:v>141630</c:v>
                </c:pt>
                <c:pt idx="199">
                  <c:v>141136</c:v>
                </c:pt>
                <c:pt idx="200">
                  <c:v>141074</c:v>
                </c:pt>
                <c:pt idx="201">
                  <c:v>141004</c:v>
                </c:pt>
                <c:pt idx="202">
                  <c:v>141007</c:v>
                </c:pt>
                <c:pt idx="203">
                  <c:v>141021</c:v>
                </c:pt>
                <c:pt idx="204">
                  <c:v>141022</c:v>
                </c:pt>
                <c:pt idx="205">
                  <c:v>140699</c:v>
                </c:pt>
                <c:pt idx="206">
                  <c:v>140727</c:v>
                </c:pt>
                <c:pt idx="207">
                  <c:v>140724</c:v>
                </c:pt>
                <c:pt idx="208">
                  <c:v>140717</c:v>
                </c:pt>
                <c:pt idx="209">
                  <c:v>140742</c:v>
                </c:pt>
                <c:pt idx="210">
                  <c:v>140743</c:v>
                </c:pt>
                <c:pt idx="211">
                  <c:v>140759</c:v>
                </c:pt>
                <c:pt idx="212">
                  <c:v>140769</c:v>
                </c:pt>
                <c:pt idx="213">
                  <c:v>140793</c:v>
                </c:pt>
                <c:pt idx="214">
                  <c:v>140793</c:v>
                </c:pt>
                <c:pt idx="215">
                  <c:v>140813</c:v>
                </c:pt>
                <c:pt idx="216">
                  <c:v>140808</c:v>
                </c:pt>
                <c:pt idx="217">
                  <c:v>140831</c:v>
                </c:pt>
                <c:pt idx="218">
                  <c:v>140826</c:v>
                </c:pt>
                <c:pt idx="219">
                  <c:v>140807</c:v>
                </c:pt>
                <c:pt idx="220">
                  <c:v>140840</c:v>
                </c:pt>
                <c:pt idx="221">
                  <c:v>140853</c:v>
                </c:pt>
                <c:pt idx="222">
                  <c:v>140875</c:v>
                </c:pt>
                <c:pt idx="223">
                  <c:v>140956</c:v>
                </c:pt>
                <c:pt idx="224">
                  <c:v>141048</c:v>
                </c:pt>
                <c:pt idx="225">
                  <c:v>141232</c:v>
                </c:pt>
                <c:pt idx="226">
                  <c:v>141311</c:v>
                </c:pt>
                <c:pt idx="227">
                  <c:v>141401</c:v>
                </c:pt>
                <c:pt idx="228">
                  <c:v>141408</c:v>
                </c:pt>
                <c:pt idx="229">
                  <c:v>141435</c:v>
                </c:pt>
                <c:pt idx="230">
                  <c:v>141423</c:v>
                </c:pt>
                <c:pt idx="231">
                  <c:v>141408</c:v>
                </c:pt>
                <c:pt idx="232">
                  <c:v>141364</c:v>
                </c:pt>
                <c:pt idx="233">
                  <c:v>141389</c:v>
                </c:pt>
                <c:pt idx="234">
                  <c:v>141440</c:v>
                </c:pt>
                <c:pt idx="235">
                  <c:v>141417</c:v>
                </c:pt>
                <c:pt idx="236">
                  <c:v>141402</c:v>
                </c:pt>
                <c:pt idx="237">
                  <c:v>141387</c:v>
                </c:pt>
                <c:pt idx="238">
                  <c:v>141458</c:v>
                </c:pt>
                <c:pt idx="239">
                  <c:v>141489</c:v>
                </c:pt>
                <c:pt idx="240">
                  <c:v>141476</c:v>
                </c:pt>
                <c:pt idx="241">
                  <c:v>141048</c:v>
                </c:pt>
                <c:pt idx="242">
                  <c:v>141079</c:v>
                </c:pt>
                <c:pt idx="243">
                  <c:v>141097</c:v>
                </c:pt>
                <c:pt idx="244">
                  <c:v>141132</c:v>
                </c:pt>
                <c:pt idx="245">
                  <c:v>141166</c:v>
                </c:pt>
                <c:pt idx="246">
                  <c:v>141165</c:v>
                </c:pt>
                <c:pt idx="247">
                  <c:v>141144</c:v>
                </c:pt>
                <c:pt idx="248">
                  <c:v>141146</c:v>
                </c:pt>
                <c:pt idx="249">
                  <c:v>141178</c:v>
                </c:pt>
                <c:pt idx="250">
                  <c:v>141181</c:v>
                </c:pt>
                <c:pt idx="251">
                  <c:v>141224</c:v>
                </c:pt>
                <c:pt idx="252">
                  <c:v>141240</c:v>
                </c:pt>
                <c:pt idx="253">
                  <c:v>141249</c:v>
                </c:pt>
                <c:pt idx="254">
                  <c:v>141261</c:v>
                </c:pt>
                <c:pt idx="255">
                  <c:v>141274</c:v>
                </c:pt>
                <c:pt idx="256">
                  <c:v>141283</c:v>
                </c:pt>
                <c:pt idx="257">
                  <c:v>141279</c:v>
                </c:pt>
                <c:pt idx="258">
                  <c:v>141311</c:v>
                </c:pt>
                <c:pt idx="259">
                  <c:v>141327</c:v>
                </c:pt>
                <c:pt idx="260">
                  <c:v>141353</c:v>
                </c:pt>
                <c:pt idx="261">
                  <c:v>141409</c:v>
                </c:pt>
                <c:pt idx="262">
                  <c:v>141328</c:v>
                </c:pt>
                <c:pt idx="263">
                  <c:v>141394</c:v>
                </c:pt>
                <c:pt idx="264">
                  <c:v>141454</c:v>
                </c:pt>
                <c:pt idx="265">
                  <c:v>141537</c:v>
                </c:pt>
                <c:pt idx="266">
                  <c:v>141575</c:v>
                </c:pt>
                <c:pt idx="267">
                  <c:v>141627</c:v>
                </c:pt>
                <c:pt idx="268">
                  <c:v>141610</c:v>
                </c:pt>
                <c:pt idx="269">
                  <c:v>141606</c:v>
                </c:pt>
                <c:pt idx="270">
                  <c:v>141646</c:v>
                </c:pt>
                <c:pt idx="271">
                  <c:v>141667</c:v>
                </c:pt>
                <c:pt idx="272">
                  <c:v>141698</c:v>
                </c:pt>
                <c:pt idx="273">
                  <c:v>141740</c:v>
                </c:pt>
                <c:pt idx="274">
                  <c:v>141741</c:v>
                </c:pt>
                <c:pt idx="275">
                  <c:v>141747</c:v>
                </c:pt>
                <c:pt idx="276">
                  <c:v>141764</c:v>
                </c:pt>
                <c:pt idx="277">
                  <c:v>142921</c:v>
                </c:pt>
                <c:pt idx="278">
                  <c:v>143097</c:v>
                </c:pt>
                <c:pt idx="279">
                  <c:v>143104</c:v>
                </c:pt>
                <c:pt idx="280">
                  <c:v>143122</c:v>
                </c:pt>
                <c:pt idx="281">
                  <c:v>143116</c:v>
                </c:pt>
                <c:pt idx="282">
                  <c:v>143146</c:v>
                </c:pt>
                <c:pt idx="283">
                  <c:v>143966</c:v>
                </c:pt>
                <c:pt idx="284">
                  <c:v>145774</c:v>
                </c:pt>
                <c:pt idx="285">
                  <c:v>145849</c:v>
                </c:pt>
                <c:pt idx="286">
                  <c:v>145877</c:v>
                </c:pt>
                <c:pt idx="287">
                  <c:v>145906</c:v>
                </c:pt>
                <c:pt idx="288">
                  <c:v>145863</c:v>
                </c:pt>
                <c:pt idx="289">
                  <c:v>145846</c:v>
                </c:pt>
                <c:pt idx="290">
                  <c:v>145858</c:v>
                </c:pt>
                <c:pt idx="291">
                  <c:v>145853</c:v>
                </c:pt>
                <c:pt idx="292">
                  <c:v>145755</c:v>
                </c:pt>
                <c:pt idx="293">
                  <c:v>145589</c:v>
                </c:pt>
                <c:pt idx="294">
                  <c:v>145660</c:v>
                </c:pt>
                <c:pt idx="295">
                  <c:v>145737</c:v>
                </c:pt>
                <c:pt idx="296">
                  <c:v>145786</c:v>
                </c:pt>
                <c:pt idx="297">
                  <c:v>145820</c:v>
                </c:pt>
                <c:pt idx="298">
                  <c:v>145809</c:v>
                </c:pt>
                <c:pt idx="299">
                  <c:v>145815</c:v>
                </c:pt>
                <c:pt idx="300">
                  <c:v>145853</c:v>
                </c:pt>
                <c:pt idx="301">
                  <c:v>145860</c:v>
                </c:pt>
                <c:pt idx="302">
                  <c:v>145881</c:v>
                </c:pt>
                <c:pt idx="303">
                  <c:v>145864</c:v>
                </c:pt>
                <c:pt idx="304">
                  <c:v>145864</c:v>
                </c:pt>
                <c:pt idx="305">
                  <c:v>145859</c:v>
                </c:pt>
                <c:pt idx="306">
                  <c:v>145882</c:v>
                </c:pt>
                <c:pt idx="307">
                  <c:v>145833</c:v>
                </c:pt>
                <c:pt idx="308">
                  <c:v>145789</c:v>
                </c:pt>
                <c:pt idx="309">
                  <c:v>145796</c:v>
                </c:pt>
                <c:pt idx="310">
                  <c:v>145660</c:v>
                </c:pt>
                <c:pt idx="311">
                  <c:v>145702</c:v>
                </c:pt>
                <c:pt idx="312">
                  <c:v>141662</c:v>
                </c:pt>
                <c:pt idx="313">
                  <c:v>141759</c:v>
                </c:pt>
                <c:pt idx="314">
                  <c:v>141763</c:v>
                </c:pt>
                <c:pt idx="315">
                  <c:v>141803</c:v>
                </c:pt>
                <c:pt idx="316">
                  <c:v>141852</c:v>
                </c:pt>
                <c:pt idx="317">
                  <c:v>141848</c:v>
                </c:pt>
                <c:pt idx="318">
                  <c:v>141776</c:v>
                </c:pt>
                <c:pt idx="319">
                  <c:v>141776</c:v>
                </c:pt>
                <c:pt idx="320">
                  <c:v>141812</c:v>
                </c:pt>
                <c:pt idx="321">
                  <c:v>141958</c:v>
                </c:pt>
                <c:pt idx="322">
                  <c:v>142063</c:v>
                </c:pt>
                <c:pt idx="323">
                  <c:v>142058</c:v>
                </c:pt>
                <c:pt idx="324">
                  <c:v>141980</c:v>
                </c:pt>
                <c:pt idx="325">
                  <c:v>141993</c:v>
                </c:pt>
                <c:pt idx="326">
                  <c:v>142041</c:v>
                </c:pt>
                <c:pt idx="327">
                  <c:v>142035</c:v>
                </c:pt>
                <c:pt idx="328">
                  <c:v>142072</c:v>
                </c:pt>
                <c:pt idx="329">
                  <c:v>142142</c:v>
                </c:pt>
                <c:pt idx="330">
                  <c:v>142160</c:v>
                </c:pt>
                <c:pt idx="331">
                  <c:v>142242</c:v>
                </c:pt>
                <c:pt idx="332">
                  <c:v>142221</c:v>
                </c:pt>
                <c:pt idx="333">
                  <c:v>142211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F2-4644-BF93-814FF3AB94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754144"/>
        <c:axId val="322924720"/>
      </c:lineChart>
      <c:dateAx>
        <c:axId val="319754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924720"/>
        <c:crosses val="autoZero"/>
        <c:auto val="1"/>
        <c:lblOffset val="100"/>
        <c:baseTimeUnit val="days"/>
      </c:dateAx>
      <c:valAx>
        <c:axId val="32292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75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4</c:v>
                </c:pt>
                <c:pt idx="9">
                  <c:v>3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3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0</c:v>
                </c:pt>
                <c:pt idx="29">
                  <c:v>3</c:v>
                </c:pt>
                <c:pt idx="30">
                  <c:v>1</c:v>
                </c:pt>
                <c:pt idx="31">
                  <c:v>1</c:v>
                </c:pt>
                <c:pt idx="32">
                  <c:v>3</c:v>
                </c:pt>
                <c:pt idx="33">
                  <c:v>1</c:v>
                </c:pt>
                <c:pt idx="34">
                  <c:v>1</c:v>
                </c:pt>
                <c:pt idx="35">
                  <c:v>2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>
                  <c:v>2</c:v>
                </c:pt>
                <c:pt idx="40">
                  <c:v>1</c:v>
                </c:pt>
                <c:pt idx="41">
                  <c:v>1</c:v>
                </c:pt>
                <c:pt idx="42">
                  <c:v>3</c:v>
                </c:pt>
                <c:pt idx="43">
                  <c:v>2</c:v>
                </c:pt>
                <c:pt idx="44">
                  <c:v>3</c:v>
                </c:pt>
                <c:pt idx="45">
                  <c:v>2</c:v>
                </c:pt>
                <c:pt idx="46">
                  <c:v>4</c:v>
                </c:pt>
                <c:pt idx="47">
                  <c:v>1</c:v>
                </c:pt>
                <c:pt idx="48">
                  <c:v>2</c:v>
                </c:pt>
                <c:pt idx="49">
                  <c:v>2</c:v>
                </c:pt>
                <c:pt idx="50">
                  <c:v>4</c:v>
                </c:pt>
                <c:pt idx="51">
                  <c:v>2</c:v>
                </c:pt>
                <c:pt idx="52">
                  <c:v>1</c:v>
                </c:pt>
                <c:pt idx="53">
                  <c:v>2</c:v>
                </c:pt>
                <c:pt idx="54">
                  <c:v>1</c:v>
                </c:pt>
                <c:pt idx="55">
                  <c:v>1</c:v>
                </c:pt>
                <c:pt idx="56">
                  <c:v>3</c:v>
                </c:pt>
                <c:pt idx="57">
                  <c:v>2</c:v>
                </c:pt>
                <c:pt idx="58">
                  <c:v>1</c:v>
                </c:pt>
                <c:pt idx="59">
                  <c:v>0</c:v>
                </c:pt>
                <c:pt idx="60">
                  <c:v>3</c:v>
                </c:pt>
                <c:pt idx="61">
                  <c:v>1</c:v>
                </c:pt>
                <c:pt idx="62">
                  <c:v>2</c:v>
                </c:pt>
                <c:pt idx="63">
                  <c:v>1</c:v>
                </c:pt>
                <c:pt idx="64">
                  <c:v>2</c:v>
                </c:pt>
                <c:pt idx="65">
                  <c:v>1</c:v>
                </c:pt>
                <c:pt idx="66">
                  <c:v>2</c:v>
                </c:pt>
                <c:pt idx="67">
                  <c:v>1</c:v>
                </c:pt>
                <c:pt idx="68">
                  <c:v>1</c:v>
                </c:pt>
                <c:pt idx="69">
                  <c:v>0</c:v>
                </c:pt>
                <c:pt idx="70">
                  <c:v>5</c:v>
                </c:pt>
                <c:pt idx="71">
                  <c:v>2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7</c:v>
                </c:pt>
                <c:pt idx="77">
                  <c:v>2</c:v>
                </c:pt>
                <c:pt idx="78">
                  <c:v>4</c:v>
                </c:pt>
                <c:pt idx="79">
                  <c:v>2</c:v>
                </c:pt>
                <c:pt idx="80">
                  <c:v>3</c:v>
                </c:pt>
                <c:pt idx="81">
                  <c:v>2</c:v>
                </c:pt>
                <c:pt idx="82">
                  <c:v>0</c:v>
                </c:pt>
                <c:pt idx="83">
                  <c:v>5</c:v>
                </c:pt>
                <c:pt idx="84">
                  <c:v>1</c:v>
                </c:pt>
                <c:pt idx="85">
                  <c:v>1</c:v>
                </c:pt>
                <c:pt idx="86">
                  <c:v>4</c:v>
                </c:pt>
                <c:pt idx="87">
                  <c:v>5</c:v>
                </c:pt>
                <c:pt idx="88">
                  <c:v>3</c:v>
                </c:pt>
                <c:pt idx="89">
                  <c:v>2</c:v>
                </c:pt>
                <c:pt idx="90">
                  <c:v>2</c:v>
                </c:pt>
                <c:pt idx="91">
                  <c:v>3</c:v>
                </c:pt>
                <c:pt idx="92">
                  <c:v>2</c:v>
                </c:pt>
                <c:pt idx="93">
                  <c:v>2</c:v>
                </c:pt>
                <c:pt idx="94">
                  <c:v>2</c:v>
                </c:pt>
                <c:pt idx="95">
                  <c:v>1</c:v>
                </c:pt>
                <c:pt idx="96">
                  <c:v>2</c:v>
                </c:pt>
                <c:pt idx="97">
                  <c:v>2</c:v>
                </c:pt>
                <c:pt idx="98">
                  <c:v>5</c:v>
                </c:pt>
                <c:pt idx="99">
                  <c:v>1</c:v>
                </c:pt>
                <c:pt idx="100">
                  <c:v>1</c:v>
                </c:pt>
                <c:pt idx="101">
                  <c:v>2</c:v>
                </c:pt>
                <c:pt idx="102">
                  <c:v>2</c:v>
                </c:pt>
                <c:pt idx="103">
                  <c:v>1</c:v>
                </c:pt>
                <c:pt idx="104">
                  <c:v>2</c:v>
                </c:pt>
                <c:pt idx="105">
                  <c:v>2</c:v>
                </c:pt>
                <c:pt idx="106">
                  <c:v>1</c:v>
                </c:pt>
                <c:pt idx="107">
                  <c:v>7</c:v>
                </c:pt>
                <c:pt idx="108">
                  <c:v>2</c:v>
                </c:pt>
                <c:pt idx="109">
                  <c:v>1</c:v>
                </c:pt>
                <c:pt idx="110">
                  <c:v>1</c:v>
                </c:pt>
                <c:pt idx="111">
                  <c:v>1</c:v>
                </c:pt>
                <c:pt idx="112">
                  <c:v>2</c:v>
                </c:pt>
                <c:pt idx="113">
                  <c:v>1</c:v>
                </c:pt>
                <c:pt idx="114">
                  <c:v>3</c:v>
                </c:pt>
                <c:pt idx="115">
                  <c:v>9</c:v>
                </c:pt>
                <c:pt idx="116">
                  <c:v>3</c:v>
                </c:pt>
                <c:pt idx="117">
                  <c:v>2</c:v>
                </c:pt>
                <c:pt idx="118">
                  <c:v>3</c:v>
                </c:pt>
                <c:pt idx="119">
                  <c:v>2</c:v>
                </c:pt>
                <c:pt idx="120">
                  <c:v>2</c:v>
                </c:pt>
                <c:pt idx="121">
                  <c:v>1</c:v>
                </c:pt>
                <c:pt idx="122">
                  <c:v>2</c:v>
                </c:pt>
                <c:pt idx="123">
                  <c:v>2</c:v>
                </c:pt>
                <c:pt idx="124">
                  <c:v>1</c:v>
                </c:pt>
                <c:pt idx="125">
                  <c:v>2</c:v>
                </c:pt>
                <c:pt idx="126">
                  <c:v>2</c:v>
                </c:pt>
                <c:pt idx="127">
                  <c:v>2</c:v>
                </c:pt>
                <c:pt idx="128">
                  <c:v>2</c:v>
                </c:pt>
                <c:pt idx="129">
                  <c:v>2</c:v>
                </c:pt>
                <c:pt idx="130">
                  <c:v>1</c:v>
                </c:pt>
                <c:pt idx="131">
                  <c:v>1</c:v>
                </c:pt>
                <c:pt idx="132">
                  <c:v>4</c:v>
                </c:pt>
                <c:pt idx="133">
                  <c:v>2</c:v>
                </c:pt>
                <c:pt idx="134">
                  <c:v>2</c:v>
                </c:pt>
                <c:pt idx="135">
                  <c:v>3</c:v>
                </c:pt>
                <c:pt idx="136">
                  <c:v>2</c:v>
                </c:pt>
                <c:pt idx="137">
                  <c:v>2</c:v>
                </c:pt>
                <c:pt idx="138">
                  <c:v>1</c:v>
                </c:pt>
                <c:pt idx="139">
                  <c:v>2</c:v>
                </c:pt>
                <c:pt idx="140">
                  <c:v>1</c:v>
                </c:pt>
                <c:pt idx="141">
                  <c:v>2</c:v>
                </c:pt>
                <c:pt idx="142">
                  <c:v>1</c:v>
                </c:pt>
                <c:pt idx="143">
                  <c:v>1</c:v>
                </c:pt>
                <c:pt idx="144">
                  <c:v>5</c:v>
                </c:pt>
                <c:pt idx="145">
                  <c:v>2</c:v>
                </c:pt>
                <c:pt idx="146">
                  <c:v>8</c:v>
                </c:pt>
                <c:pt idx="147">
                  <c:v>3</c:v>
                </c:pt>
                <c:pt idx="148">
                  <c:v>3</c:v>
                </c:pt>
                <c:pt idx="149">
                  <c:v>2</c:v>
                </c:pt>
                <c:pt idx="150">
                  <c:v>3</c:v>
                </c:pt>
                <c:pt idx="151">
                  <c:v>2</c:v>
                </c:pt>
                <c:pt idx="152">
                  <c:v>2</c:v>
                </c:pt>
                <c:pt idx="153">
                  <c:v>2</c:v>
                </c:pt>
                <c:pt idx="154">
                  <c:v>3</c:v>
                </c:pt>
                <c:pt idx="155">
                  <c:v>4</c:v>
                </c:pt>
                <c:pt idx="156">
                  <c:v>2</c:v>
                </c:pt>
                <c:pt idx="157">
                  <c:v>7</c:v>
                </c:pt>
                <c:pt idx="158">
                  <c:v>7</c:v>
                </c:pt>
                <c:pt idx="159">
                  <c:v>7</c:v>
                </c:pt>
                <c:pt idx="160">
                  <c:v>7</c:v>
                </c:pt>
                <c:pt idx="161">
                  <c:v>1</c:v>
                </c:pt>
                <c:pt idx="162">
                  <c:v>2</c:v>
                </c:pt>
                <c:pt idx="163">
                  <c:v>6</c:v>
                </c:pt>
                <c:pt idx="164">
                  <c:v>3</c:v>
                </c:pt>
                <c:pt idx="165">
                  <c:v>1</c:v>
                </c:pt>
                <c:pt idx="166">
                  <c:v>1</c:v>
                </c:pt>
                <c:pt idx="167">
                  <c:v>1</c:v>
                </c:pt>
                <c:pt idx="168">
                  <c:v>1</c:v>
                </c:pt>
                <c:pt idx="169">
                  <c:v>1</c:v>
                </c:pt>
                <c:pt idx="170">
                  <c:v>0</c:v>
                </c:pt>
                <c:pt idx="171">
                  <c:v>1</c:v>
                </c:pt>
                <c:pt idx="172">
                  <c:v>1</c:v>
                </c:pt>
                <c:pt idx="173">
                  <c:v>1</c:v>
                </c:pt>
                <c:pt idx="174">
                  <c:v>0</c:v>
                </c:pt>
                <c:pt idx="175">
                  <c:v>3</c:v>
                </c:pt>
                <c:pt idx="176">
                  <c:v>0</c:v>
                </c:pt>
                <c:pt idx="177">
                  <c:v>1</c:v>
                </c:pt>
                <c:pt idx="178">
                  <c:v>0</c:v>
                </c:pt>
                <c:pt idx="179">
                  <c:v>2</c:v>
                </c:pt>
                <c:pt idx="180">
                  <c:v>1</c:v>
                </c:pt>
                <c:pt idx="181">
                  <c:v>1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2</c:v>
                </c:pt>
                <c:pt idx="186">
                  <c:v>2</c:v>
                </c:pt>
                <c:pt idx="187">
                  <c:v>2</c:v>
                </c:pt>
                <c:pt idx="188">
                  <c:v>1</c:v>
                </c:pt>
                <c:pt idx="189">
                  <c:v>1</c:v>
                </c:pt>
                <c:pt idx="190">
                  <c:v>2</c:v>
                </c:pt>
                <c:pt idx="191">
                  <c:v>4</c:v>
                </c:pt>
                <c:pt idx="192">
                  <c:v>2</c:v>
                </c:pt>
                <c:pt idx="193">
                  <c:v>2</c:v>
                </c:pt>
                <c:pt idx="194">
                  <c:v>1</c:v>
                </c:pt>
                <c:pt idx="195">
                  <c:v>3</c:v>
                </c:pt>
                <c:pt idx="196">
                  <c:v>3</c:v>
                </c:pt>
                <c:pt idx="197">
                  <c:v>1</c:v>
                </c:pt>
                <c:pt idx="198">
                  <c:v>2</c:v>
                </c:pt>
                <c:pt idx="199">
                  <c:v>1</c:v>
                </c:pt>
                <c:pt idx="200">
                  <c:v>2</c:v>
                </c:pt>
                <c:pt idx="201">
                  <c:v>1</c:v>
                </c:pt>
                <c:pt idx="202">
                  <c:v>1</c:v>
                </c:pt>
                <c:pt idx="203">
                  <c:v>1</c:v>
                </c:pt>
                <c:pt idx="204">
                  <c:v>1</c:v>
                </c:pt>
                <c:pt idx="205">
                  <c:v>1</c:v>
                </c:pt>
                <c:pt idx="206">
                  <c:v>1</c:v>
                </c:pt>
                <c:pt idx="207">
                  <c:v>1</c:v>
                </c:pt>
                <c:pt idx="208">
                  <c:v>1</c:v>
                </c:pt>
                <c:pt idx="209">
                  <c:v>0</c:v>
                </c:pt>
                <c:pt idx="210">
                  <c:v>6</c:v>
                </c:pt>
                <c:pt idx="211">
                  <c:v>2</c:v>
                </c:pt>
                <c:pt idx="212">
                  <c:v>9</c:v>
                </c:pt>
                <c:pt idx="213">
                  <c:v>1</c:v>
                </c:pt>
                <c:pt idx="214">
                  <c:v>1</c:v>
                </c:pt>
                <c:pt idx="215">
                  <c:v>0</c:v>
                </c:pt>
                <c:pt idx="216">
                  <c:v>3</c:v>
                </c:pt>
                <c:pt idx="217">
                  <c:v>1</c:v>
                </c:pt>
                <c:pt idx="218">
                  <c:v>3</c:v>
                </c:pt>
                <c:pt idx="219">
                  <c:v>2</c:v>
                </c:pt>
                <c:pt idx="220">
                  <c:v>1</c:v>
                </c:pt>
                <c:pt idx="221">
                  <c:v>2</c:v>
                </c:pt>
                <c:pt idx="222">
                  <c:v>2</c:v>
                </c:pt>
                <c:pt idx="223">
                  <c:v>1</c:v>
                </c:pt>
                <c:pt idx="224">
                  <c:v>5</c:v>
                </c:pt>
                <c:pt idx="225">
                  <c:v>9</c:v>
                </c:pt>
                <c:pt idx="226">
                  <c:v>7</c:v>
                </c:pt>
                <c:pt idx="227">
                  <c:v>9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2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2</c:v>
                </c:pt>
                <c:pt idx="237">
                  <c:v>3</c:v>
                </c:pt>
                <c:pt idx="238">
                  <c:v>2</c:v>
                </c:pt>
                <c:pt idx="239">
                  <c:v>3</c:v>
                </c:pt>
                <c:pt idx="240">
                  <c:v>2</c:v>
                </c:pt>
                <c:pt idx="241">
                  <c:v>2</c:v>
                </c:pt>
                <c:pt idx="242">
                  <c:v>2</c:v>
                </c:pt>
                <c:pt idx="243">
                  <c:v>1</c:v>
                </c:pt>
                <c:pt idx="244">
                  <c:v>2</c:v>
                </c:pt>
                <c:pt idx="245">
                  <c:v>1</c:v>
                </c:pt>
                <c:pt idx="246">
                  <c:v>1</c:v>
                </c:pt>
                <c:pt idx="247">
                  <c:v>1</c:v>
                </c:pt>
                <c:pt idx="248">
                  <c:v>2</c:v>
                </c:pt>
                <c:pt idx="249">
                  <c:v>1</c:v>
                </c:pt>
                <c:pt idx="250">
                  <c:v>1</c:v>
                </c:pt>
                <c:pt idx="251">
                  <c:v>4</c:v>
                </c:pt>
                <c:pt idx="252">
                  <c:v>4</c:v>
                </c:pt>
                <c:pt idx="253">
                  <c:v>3</c:v>
                </c:pt>
                <c:pt idx="254">
                  <c:v>1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2</c:v>
                </c:pt>
                <c:pt idx="260">
                  <c:v>4</c:v>
                </c:pt>
                <c:pt idx="261">
                  <c:v>4</c:v>
                </c:pt>
                <c:pt idx="262">
                  <c:v>2</c:v>
                </c:pt>
                <c:pt idx="263">
                  <c:v>1</c:v>
                </c:pt>
                <c:pt idx="264">
                  <c:v>5</c:v>
                </c:pt>
                <c:pt idx="265">
                  <c:v>2</c:v>
                </c:pt>
                <c:pt idx="266">
                  <c:v>0</c:v>
                </c:pt>
                <c:pt idx="267">
                  <c:v>2</c:v>
                </c:pt>
                <c:pt idx="268">
                  <c:v>5</c:v>
                </c:pt>
                <c:pt idx="269">
                  <c:v>1</c:v>
                </c:pt>
                <c:pt idx="270">
                  <c:v>1</c:v>
                </c:pt>
                <c:pt idx="271">
                  <c:v>1</c:v>
                </c:pt>
                <c:pt idx="272">
                  <c:v>1</c:v>
                </c:pt>
                <c:pt idx="273">
                  <c:v>2</c:v>
                </c:pt>
                <c:pt idx="274">
                  <c:v>3</c:v>
                </c:pt>
                <c:pt idx="275">
                  <c:v>2</c:v>
                </c:pt>
                <c:pt idx="276">
                  <c:v>2</c:v>
                </c:pt>
                <c:pt idx="277">
                  <c:v>2</c:v>
                </c:pt>
                <c:pt idx="278">
                  <c:v>1</c:v>
                </c:pt>
                <c:pt idx="279">
                  <c:v>2</c:v>
                </c:pt>
                <c:pt idx="280">
                  <c:v>1</c:v>
                </c:pt>
                <c:pt idx="281">
                  <c:v>2</c:v>
                </c:pt>
                <c:pt idx="282">
                  <c:v>2</c:v>
                </c:pt>
                <c:pt idx="283">
                  <c:v>1</c:v>
                </c:pt>
                <c:pt idx="284">
                  <c:v>2</c:v>
                </c:pt>
                <c:pt idx="285">
                  <c:v>1</c:v>
                </c:pt>
                <c:pt idx="286">
                  <c:v>15</c:v>
                </c:pt>
                <c:pt idx="287">
                  <c:v>2</c:v>
                </c:pt>
                <c:pt idx="288">
                  <c:v>1</c:v>
                </c:pt>
                <c:pt idx="289">
                  <c:v>3</c:v>
                </c:pt>
                <c:pt idx="290">
                  <c:v>2</c:v>
                </c:pt>
                <c:pt idx="291">
                  <c:v>1</c:v>
                </c:pt>
                <c:pt idx="292">
                  <c:v>1</c:v>
                </c:pt>
                <c:pt idx="293">
                  <c:v>3</c:v>
                </c:pt>
                <c:pt idx="294">
                  <c:v>2</c:v>
                </c:pt>
                <c:pt idx="295">
                  <c:v>2</c:v>
                </c:pt>
                <c:pt idx="296">
                  <c:v>3</c:v>
                </c:pt>
                <c:pt idx="297">
                  <c:v>4</c:v>
                </c:pt>
                <c:pt idx="298">
                  <c:v>21</c:v>
                </c:pt>
                <c:pt idx="299">
                  <c:v>1</c:v>
                </c:pt>
                <c:pt idx="300">
                  <c:v>3</c:v>
                </c:pt>
                <c:pt idx="301">
                  <c:v>2</c:v>
                </c:pt>
                <c:pt idx="302">
                  <c:v>4</c:v>
                </c:pt>
                <c:pt idx="303">
                  <c:v>4</c:v>
                </c:pt>
                <c:pt idx="304">
                  <c:v>3</c:v>
                </c:pt>
                <c:pt idx="305">
                  <c:v>1</c:v>
                </c:pt>
                <c:pt idx="306">
                  <c:v>1</c:v>
                </c:pt>
                <c:pt idx="307">
                  <c:v>3</c:v>
                </c:pt>
                <c:pt idx="308">
                  <c:v>1</c:v>
                </c:pt>
                <c:pt idx="309">
                  <c:v>1</c:v>
                </c:pt>
                <c:pt idx="310">
                  <c:v>4</c:v>
                </c:pt>
                <c:pt idx="311">
                  <c:v>4</c:v>
                </c:pt>
                <c:pt idx="312">
                  <c:v>2</c:v>
                </c:pt>
                <c:pt idx="313">
                  <c:v>4</c:v>
                </c:pt>
                <c:pt idx="314">
                  <c:v>3</c:v>
                </c:pt>
                <c:pt idx="315">
                  <c:v>4</c:v>
                </c:pt>
                <c:pt idx="316">
                  <c:v>2</c:v>
                </c:pt>
                <c:pt idx="317">
                  <c:v>1</c:v>
                </c:pt>
                <c:pt idx="318">
                  <c:v>3</c:v>
                </c:pt>
                <c:pt idx="319">
                  <c:v>1</c:v>
                </c:pt>
                <c:pt idx="320">
                  <c:v>2</c:v>
                </c:pt>
                <c:pt idx="321">
                  <c:v>4</c:v>
                </c:pt>
                <c:pt idx="322">
                  <c:v>1</c:v>
                </c:pt>
                <c:pt idx="323">
                  <c:v>4</c:v>
                </c:pt>
                <c:pt idx="324">
                  <c:v>4</c:v>
                </c:pt>
                <c:pt idx="325">
                  <c:v>3</c:v>
                </c:pt>
                <c:pt idx="326">
                  <c:v>1</c:v>
                </c:pt>
                <c:pt idx="327">
                  <c:v>2</c:v>
                </c:pt>
                <c:pt idx="328">
                  <c:v>3</c:v>
                </c:pt>
                <c:pt idx="329">
                  <c:v>4</c:v>
                </c:pt>
                <c:pt idx="330">
                  <c:v>3</c:v>
                </c:pt>
                <c:pt idx="331">
                  <c:v>6</c:v>
                </c:pt>
                <c:pt idx="332">
                  <c:v>4</c:v>
                </c:pt>
                <c:pt idx="33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60-4F64-9942-EA47BE172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347008"/>
        <c:axId val="382349632"/>
      </c:lineChart>
      <c:dateAx>
        <c:axId val="382347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349632"/>
        <c:crosses val="autoZero"/>
        <c:auto val="1"/>
        <c:lblOffset val="100"/>
        <c:baseTimeUnit val="days"/>
      </c:dateAx>
      <c:valAx>
        <c:axId val="38234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34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19891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63-4401-ABEE-FE653F73D6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63-4401-ABEE-FE653F73D6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63-4401-ABEE-FE653F73D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4237224"/>
        <c:axId val="264239192"/>
      </c:barChart>
      <c:catAx>
        <c:axId val="26423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39192"/>
        <c:crosses val="autoZero"/>
        <c:auto val="1"/>
        <c:lblAlgn val="ctr"/>
        <c:lblOffset val="100"/>
        <c:noMultiLvlLbl val="0"/>
      </c:catAx>
      <c:valAx>
        <c:axId val="264239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3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10388</c:v>
                </c:pt>
                <c:pt idx="1">
                  <c:v>10400</c:v>
                </c:pt>
                <c:pt idx="2">
                  <c:v>10405</c:v>
                </c:pt>
                <c:pt idx="3">
                  <c:v>10415</c:v>
                </c:pt>
                <c:pt idx="4">
                  <c:v>10416</c:v>
                </c:pt>
                <c:pt idx="5">
                  <c:v>10417</c:v>
                </c:pt>
                <c:pt idx="6">
                  <c:v>10433</c:v>
                </c:pt>
                <c:pt idx="7">
                  <c:v>10447</c:v>
                </c:pt>
                <c:pt idx="8">
                  <c:v>10458</c:v>
                </c:pt>
                <c:pt idx="9">
                  <c:v>10470</c:v>
                </c:pt>
                <c:pt idx="10">
                  <c:v>10476</c:v>
                </c:pt>
                <c:pt idx="11">
                  <c:v>10480</c:v>
                </c:pt>
                <c:pt idx="12">
                  <c:v>10481</c:v>
                </c:pt>
                <c:pt idx="13">
                  <c:v>10494</c:v>
                </c:pt>
                <c:pt idx="14">
                  <c:v>10502</c:v>
                </c:pt>
                <c:pt idx="15">
                  <c:v>10507</c:v>
                </c:pt>
                <c:pt idx="16">
                  <c:v>10514</c:v>
                </c:pt>
                <c:pt idx="17">
                  <c:v>10524</c:v>
                </c:pt>
                <c:pt idx="18">
                  <c:v>10526</c:v>
                </c:pt>
                <c:pt idx="19">
                  <c:v>10540</c:v>
                </c:pt>
                <c:pt idx="20">
                  <c:v>10552</c:v>
                </c:pt>
                <c:pt idx="21">
                  <c:v>10558</c:v>
                </c:pt>
                <c:pt idx="22">
                  <c:v>10568</c:v>
                </c:pt>
                <c:pt idx="23">
                  <c:v>10577</c:v>
                </c:pt>
                <c:pt idx="24">
                  <c:v>10582</c:v>
                </c:pt>
                <c:pt idx="25">
                  <c:v>10586</c:v>
                </c:pt>
                <c:pt idx="26">
                  <c:v>10588</c:v>
                </c:pt>
                <c:pt idx="27">
                  <c:v>10606</c:v>
                </c:pt>
                <c:pt idx="28">
                  <c:v>10612</c:v>
                </c:pt>
                <c:pt idx="29">
                  <c:v>10629</c:v>
                </c:pt>
                <c:pt idx="30">
                  <c:v>10637</c:v>
                </c:pt>
                <c:pt idx="31">
                  <c:v>10640</c:v>
                </c:pt>
                <c:pt idx="32">
                  <c:v>10642</c:v>
                </c:pt>
                <c:pt idx="33">
                  <c:v>10646</c:v>
                </c:pt>
                <c:pt idx="34">
                  <c:v>10657</c:v>
                </c:pt>
                <c:pt idx="35">
                  <c:v>10666</c:v>
                </c:pt>
                <c:pt idx="36">
                  <c:v>10679</c:v>
                </c:pt>
                <c:pt idx="37">
                  <c:v>10686</c:v>
                </c:pt>
                <c:pt idx="38">
                  <c:v>10699</c:v>
                </c:pt>
                <c:pt idx="39">
                  <c:v>10702</c:v>
                </c:pt>
                <c:pt idx="40">
                  <c:v>10703</c:v>
                </c:pt>
                <c:pt idx="41">
                  <c:v>10723</c:v>
                </c:pt>
                <c:pt idx="42">
                  <c:v>10740</c:v>
                </c:pt>
                <c:pt idx="43">
                  <c:v>10752</c:v>
                </c:pt>
                <c:pt idx="44">
                  <c:v>10764</c:v>
                </c:pt>
                <c:pt idx="45">
                  <c:v>10773</c:v>
                </c:pt>
                <c:pt idx="46">
                  <c:v>10776</c:v>
                </c:pt>
                <c:pt idx="47">
                  <c:v>10777</c:v>
                </c:pt>
                <c:pt idx="48">
                  <c:v>10807</c:v>
                </c:pt>
                <c:pt idx="49">
                  <c:v>10820</c:v>
                </c:pt>
                <c:pt idx="50">
                  <c:v>10847</c:v>
                </c:pt>
                <c:pt idx="51">
                  <c:v>10855</c:v>
                </c:pt>
                <c:pt idx="52">
                  <c:v>10865</c:v>
                </c:pt>
                <c:pt idx="53">
                  <c:v>10869</c:v>
                </c:pt>
                <c:pt idx="54">
                  <c:v>10875</c:v>
                </c:pt>
                <c:pt idx="55">
                  <c:v>10879</c:v>
                </c:pt>
                <c:pt idx="56">
                  <c:v>10886</c:v>
                </c:pt>
                <c:pt idx="57">
                  <c:v>10905</c:v>
                </c:pt>
                <c:pt idx="58">
                  <c:v>10914</c:v>
                </c:pt>
                <c:pt idx="59">
                  <c:v>10916</c:v>
                </c:pt>
                <c:pt idx="60">
                  <c:v>10919</c:v>
                </c:pt>
                <c:pt idx="61">
                  <c:v>10919</c:v>
                </c:pt>
                <c:pt idx="62">
                  <c:v>10932</c:v>
                </c:pt>
                <c:pt idx="63">
                  <c:v>10941</c:v>
                </c:pt>
                <c:pt idx="64">
                  <c:v>10942</c:v>
                </c:pt>
                <c:pt idx="65">
                  <c:v>10945</c:v>
                </c:pt>
                <c:pt idx="66">
                  <c:v>10947</c:v>
                </c:pt>
                <c:pt idx="67">
                  <c:v>10950</c:v>
                </c:pt>
                <c:pt idx="68">
                  <c:v>10951</c:v>
                </c:pt>
                <c:pt idx="69">
                  <c:v>10957</c:v>
                </c:pt>
                <c:pt idx="70">
                  <c:v>10965</c:v>
                </c:pt>
                <c:pt idx="71">
                  <c:v>10978</c:v>
                </c:pt>
                <c:pt idx="72">
                  <c:v>10982</c:v>
                </c:pt>
                <c:pt idx="73">
                  <c:v>10987</c:v>
                </c:pt>
                <c:pt idx="74">
                  <c:v>10988</c:v>
                </c:pt>
                <c:pt idx="75">
                  <c:v>10989</c:v>
                </c:pt>
                <c:pt idx="76">
                  <c:v>11002</c:v>
                </c:pt>
                <c:pt idx="77">
                  <c:v>11014</c:v>
                </c:pt>
                <c:pt idx="78">
                  <c:v>11027</c:v>
                </c:pt>
                <c:pt idx="79">
                  <c:v>11033</c:v>
                </c:pt>
                <c:pt idx="80">
                  <c:v>11041</c:v>
                </c:pt>
                <c:pt idx="81">
                  <c:v>11043</c:v>
                </c:pt>
                <c:pt idx="82">
                  <c:v>11050</c:v>
                </c:pt>
                <c:pt idx="83">
                  <c:v>11058</c:v>
                </c:pt>
                <c:pt idx="84">
                  <c:v>11065</c:v>
                </c:pt>
                <c:pt idx="85">
                  <c:v>11074</c:v>
                </c:pt>
                <c:pt idx="86">
                  <c:v>11079</c:v>
                </c:pt>
                <c:pt idx="87">
                  <c:v>11095</c:v>
                </c:pt>
                <c:pt idx="88">
                  <c:v>11101</c:v>
                </c:pt>
                <c:pt idx="89">
                  <c:v>11103</c:v>
                </c:pt>
                <c:pt idx="90">
                  <c:v>11124</c:v>
                </c:pt>
                <c:pt idx="91">
                  <c:v>11129</c:v>
                </c:pt>
                <c:pt idx="92">
                  <c:v>11135</c:v>
                </c:pt>
                <c:pt idx="93">
                  <c:v>11137</c:v>
                </c:pt>
                <c:pt idx="94">
                  <c:v>11140</c:v>
                </c:pt>
                <c:pt idx="95">
                  <c:v>11143</c:v>
                </c:pt>
                <c:pt idx="96">
                  <c:v>11143</c:v>
                </c:pt>
                <c:pt idx="97">
                  <c:v>11152</c:v>
                </c:pt>
                <c:pt idx="98">
                  <c:v>11157</c:v>
                </c:pt>
                <c:pt idx="99">
                  <c:v>11171</c:v>
                </c:pt>
                <c:pt idx="100">
                  <c:v>11179</c:v>
                </c:pt>
                <c:pt idx="101">
                  <c:v>11184</c:v>
                </c:pt>
                <c:pt idx="102">
                  <c:v>11189</c:v>
                </c:pt>
                <c:pt idx="103">
                  <c:v>11191</c:v>
                </c:pt>
                <c:pt idx="104">
                  <c:v>11199</c:v>
                </c:pt>
                <c:pt idx="105">
                  <c:v>11213</c:v>
                </c:pt>
                <c:pt idx="106">
                  <c:v>11216</c:v>
                </c:pt>
                <c:pt idx="107">
                  <c:v>11231</c:v>
                </c:pt>
                <c:pt idx="108">
                  <c:v>11235</c:v>
                </c:pt>
                <c:pt idx="109">
                  <c:v>11238</c:v>
                </c:pt>
                <c:pt idx="110">
                  <c:v>11239</c:v>
                </c:pt>
                <c:pt idx="111">
                  <c:v>11244</c:v>
                </c:pt>
                <c:pt idx="112">
                  <c:v>11251</c:v>
                </c:pt>
                <c:pt idx="113">
                  <c:v>11257</c:v>
                </c:pt>
                <c:pt idx="114">
                  <c:v>11262</c:v>
                </c:pt>
                <c:pt idx="115">
                  <c:v>11281</c:v>
                </c:pt>
                <c:pt idx="116">
                  <c:v>11285</c:v>
                </c:pt>
                <c:pt idx="117">
                  <c:v>11288</c:v>
                </c:pt>
                <c:pt idx="118">
                  <c:v>11303</c:v>
                </c:pt>
                <c:pt idx="119">
                  <c:v>11307</c:v>
                </c:pt>
                <c:pt idx="120">
                  <c:v>11311</c:v>
                </c:pt>
                <c:pt idx="121">
                  <c:v>11316</c:v>
                </c:pt>
                <c:pt idx="122">
                  <c:v>11320</c:v>
                </c:pt>
                <c:pt idx="123">
                  <c:v>11322</c:v>
                </c:pt>
                <c:pt idx="124">
                  <c:v>11323</c:v>
                </c:pt>
                <c:pt idx="125">
                  <c:v>11330</c:v>
                </c:pt>
                <c:pt idx="126">
                  <c:v>11334</c:v>
                </c:pt>
                <c:pt idx="127">
                  <c:v>11340</c:v>
                </c:pt>
                <c:pt idx="128">
                  <c:v>11344</c:v>
                </c:pt>
                <c:pt idx="129">
                  <c:v>11351</c:v>
                </c:pt>
                <c:pt idx="130">
                  <c:v>11353</c:v>
                </c:pt>
                <c:pt idx="131">
                  <c:v>11354</c:v>
                </c:pt>
                <c:pt idx="132">
                  <c:v>11366</c:v>
                </c:pt>
                <c:pt idx="133">
                  <c:v>11371</c:v>
                </c:pt>
                <c:pt idx="134">
                  <c:v>11377</c:v>
                </c:pt>
                <c:pt idx="135">
                  <c:v>11386</c:v>
                </c:pt>
                <c:pt idx="136">
                  <c:v>11389</c:v>
                </c:pt>
                <c:pt idx="137">
                  <c:v>11392</c:v>
                </c:pt>
                <c:pt idx="138">
                  <c:v>11393</c:v>
                </c:pt>
                <c:pt idx="139">
                  <c:v>11401</c:v>
                </c:pt>
                <c:pt idx="140">
                  <c:v>11405</c:v>
                </c:pt>
                <c:pt idx="141">
                  <c:v>11411</c:v>
                </c:pt>
                <c:pt idx="142">
                  <c:v>11416</c:v>
                </c:pt>
                <c:pt idx="143">
                  <c:v>11420</c:v>
                </c:pt>
                <c:pt idx="144">
                  <c:v>11424</c:v>
                </c:pt>
                <c:pt idx="145">
                  <c:v>11426</c:v>
                </c:pt>
                <c:pt idx="146">
                  <c:v>11441</c:v>
                </c:pt>
                <c:pt idx="147">
                  <c:v>11452</c:v>
                </c:pt>
                <c:pt idx="148">
                  <c:v>11465</c:v>
                </c:pt>
                <c:pt idx="149">
                  <c:v>11470</c:v>
                </c:pt>
                <c:pt idx="150">
                  <c:v>11478</c:v>
                </c:pt>
                <c:pt idx="151">
                  <c:v>11480</c:v>
                </c:pt>
                <c:pt idx="152">
                  <c:v>11482</c:v>
                </c:pt>
                <c:pt idx="153">
                  <c:v>11497</c:v>
                </c:pt>
                <c:pt idx="154">
                  <c:v>11505</c:v>
                </c:pt>
                <c:pt idx="155">
                  <c:v>11516</c:v>
                </c:pt>
                <c:pt idx="156">
                  <c:v>11521</c:v>
                </c:pt>
                <c:pt idx="157">
                  <c:v>11530</c:v>
                </c:pt>
                <c:pt idx="158">
                  <c:v>11537</c:v>
                </c:pt>
                <c:pt idx="159">
                  <c:v>11545</c:v>
                </c:pt>
                <c:pt idx="160">
                  <c:v>11559</c:v>
                </c:pt>
                <c:pt idx="161">
                  <c:v>11582</c:v>
                </c:pt>
                <c:pt idx="162">
                  <c:v>11591</c:v>
                </c:pt>
                <c:pt idx="163">
                  <c:v>11596</c:v>
                </c:pt>
                <c:pt idx="164">
                  <c:v>11604</c:v>
                </c:pt>
                <c:pt idx="165">
                  <c:v>11606</c:v>
                </c:pt>
                <c:pt idx="166">
                  <c:v>11607</c:v>
                </c:pt>
                <c:pt idx="167">
                  <c:v>11608</c:v>
                </c:pt>
                <c:pt idx="168">
                  <c:v>11609</c:v>
                </c:pt>
                <c:pt idx="169">
                  <c:v>11610</c:v>
                </c:pt>
                <c:pt idx="170">
                  <c:v>11610</c:v>
                </c:pt>
                <c:pt idx="171">
                  <c:v>11611</c:v>
                </c:pt>
                <c:pt idx="172">
                  <c:v>11612</c:v>
                </c:pt>
                <c:pt idx="173">
                  <c:v>11613</c:v>
                </c:pt>
                <c:pt idx="174">
                  <c:v>11618</c:v>
                </c:pt>
                <c:pt idx="175">
                  <c:v>11624</c:v>
                </c:pt>
                <c:pt idx="176">
                  <c:v>11641</c:v>
                </c:pt>
                <c:pt idx="177">
                  <c:v>11647</c:v>
                </c:pt>
                <c:pt idx="178">
                  <c:v>11651</c:v>
                </c:pt>
                <c:pt idx="179">
                  <c:v>11653</c:v>
                </c:pt>
                <c:pt idx="180">
                  <c:v>11654</c:v>
                </c:pt>
                <c:pt idx="181">
                  <c:v>11665</c:v>
                </c:pt>
                <c:pt idx="182">
                  <c:v>11670</c:v>
                </c:pt>
                <c:pt idx="183">
                  <c:v>11675</c:v>
                </c:pt>
                <c:pt idx="184">
                  <c:v>11679</c:v>
                </c:pt>
                <c:pt idx="185">
                  <c:v>11684</c:v>
                </c:pt>
                <c:pt idx="186">
                  <c:v>11685</c:v>
                </c:pt>
                <c:pt idx="187">
                  <c:v>11688</c:v>
                </c:pt>
                <c:pt idx="188">
                  <c:v>11697</c:v>
                </c:pt>
                <c:pt idx="189">
                  <c:v>11703</c:v>
                </c:pt>
                <c:pt idx="190">
                  <c:v>11705</c:v>
                </c:pt>
                <c:pt idx="191">
                  <c:v>11710</c:v>
                </c:pt>
                <c:pt idx="192">
                  <c:v>11713</c:v>
                </c:pt>
                <c:pt idx="193">
                  <c:v>11716</c:v>
                </c:pt>
                <c:pt idx="194">
                  <c:v>11717</c:v>
                </c:pt>
                <c:pt idx="195">
                  <c:v>11730</c:v>
                </c:pt>
                <c:pt idx="196">
                  <c:v>11736</c:v>
                </c:pt>
                <c:pt idx="197">
                  <c:v>11740</c:v>
                </c:pt>
                <c:pt idx="198">
                  <c:v>11749</c:v>
                </c:pt>
                <c:pt idx="199">
                  <c:v>11752</c:v>
                </c:pt>
                <c:pt idx="200">
                  <c:v>11754</c:v>
                </c:pt>
                <c:pt idx="201">
                  <c:v>11757</c:v>
                </c:pt>
                <c:pt idx="202">
                  <c:v>11776</c:v>
                </c:pt>
                <c:pt idx="203">
                  <c:v>11806</c:v>
                </c:pt>
                <c:pt idx="204">
                  <c:v>11823</c:v>
                </c:pt>
                <c:pt idx="205">
                  <c:v>11826</c:v>
                </c:pt>
                <c:pt idx="206">
                  <c:v>11841</c:v>
                </c:pt>
                <c:pt idx="207">
                  <c:v>11842</c:v>
                </c:pt>
                <c:pt idx="208">
                  <c:v>11846</c:v>
                </c:pt>
                <c:pt idx="209">
                  <c:v>11866</c:v>
                </c:pt>
                <c:pt idx="210">
                  <c:v>11888</c:v>
                </c:pt>
                <c:pt idx="211">
                  <c:v>11899</c:v>
                </c:pt>
                <c:pt idx="212">
                  <c:v>11912</c:v>
                </c:pt>
                <c:pt idx="213">
                  <c:v>11916</c:v>
                </c:pt>
                <c:pt idx="214">
                  <c:v>11918</c:v>
                </c:pt>
                <c:pt idx="215">
                  <c:v>11918</c:v>
                </c:pt>
                <c:pt idx="216">
                  <c:v>11938</c:v>
                </c:pt>
                <c:pt idx="217">
                  <c:v>11941</c:v>
                </c:pt>
                <c:pt idx="218">
                  <c:v>11947</c:v>
                </c:pt>
                <c:pt idx="219">
                  <c:v>11952</c:v>
                </c:pt>
                <c:pt idx="220">
                  <c:v>11957</c:v>
                </c:pt>
                <c:pt idx="221">
                  <c:v>11960</c:v>
                </c:pt>
                <c:pt idx="222">
                  <c:v>11964</c:v>
                </c:pt>
                <c:pt idx="223">
                  <c:v>11971</c:v>
                </c:pt>
                <c:pt idx="224">
                  <c:v>11974</c:v>
                </c:pt>
                <c:pt idx="225">
                  <c:v>11995</c:v>
                </c:pt>
                <c:pt idx="226">
                  <c:v>12008</c:v>
                </c:pt>
                <c:pt idx="227">
                  <c:v>12022</c:v>
                </c:pt>
                <c:pt idx="228">
                  <c:v>12023</c:v>
                </c:pt>
                <c:pt idx="229">
                  <c:v>12026</c:v>
                </c:pt>
                <c:pt idx="230">
                  <c:v>12030</c:v>
                </c:pt>
                <c:pt idx="231">
                  <c:v>12033</c:v>
                </c:pt>
                <c:pt idx="232">
                  <c:v>12036</c:v>
                </c:pt>
                <c:pt idx="233">
                  <c:v>12037</c:v>
                </c:pt>
                <c:pt idx="234">
                  <c:v>12039</c:v>
                </c:pt>
                <c:pt idx="235">
                  <c:v>12042</c:v>
                </c:pt>
                <c:pt idx="236">
                  <c:v>12043</c:v>
                </c:pt>
                <c:pt idx="237">
                  <c:v>12062</c:v>
                </c:pt>
                <c:pt idx="238">
                  <c:v>12072</c:v>
                </c:pt>
                <c:pt idx="239">
                  <c:v>12080</c:v>
                </c:pt>
                <c:pt idx="240">
                  <c:v>12086</c:v>
                </c:pt>
                <c:pt idx="241">
                  <c:v>12093</c:v>
                </c:pt>
                <c:pt idx="242">
                  <c:v>12095</c:v>
                </c:pt>
                <c:pt idx="243">
                  <c:v>12109</c:v>
                </c:pt>
                <c:pt idx="244">
                  <c:v>12122</c:v>
                </c:pt>
                <c:pt idx="245">
                  <c:v>12131</c:v>
                </c:pt>
                <c:pt idx="246">
                  <c:v>12136</c:v>
                </c:pt>
                <c:pt idx="247">
                  <c:v>12142</c:v>
                </c:pt>
                <c:pt idx="248">
                  <c:v>12151</c:v>
                </c:pt>
                <c:pt idx="249">
                  <c:v>12153</c:v>
                </c:pt>
                <c:pt idx="250">
                  <c:v>12157</c:v>
                </c:pt>
                <c:pt idx="251">
                  <c:v>12171</c:v>
                </c:pt>
                <c:pt idx="252">
                  <c:v>12180</c:v>
                </c:pt>
                <c:pt idx="253">
                  <c:v>12184</c:v>
                </c:pt>
                <c:pt idx="254">
                  <c:v>12190</c:v>
                </c:pt>
                <c:pt idx="255">
                  <c:v>12190</c:v>
                </c:pt>
                <c:pt idx="256">
                  <c:v>12191</c:v>
                </c:pt>
                <c:pt idx="257">
                  <c:v>12194</c:v>
                </c:pt>
                <c:pt idx="258">
                  <c:v>12203</c:v>
                </c:pt>
                <c:pt idx="259">
                  <c:v>12207</c:v>
                </c:pt>
                <c:pt idx="260">
                  <c:v>12217</c:v>
                </c:pt>
                <c:pt idx="261">
                  <c:v>12224</c:v>
                </c:pt>
                <c:pt idx="262">
                  <c:v>12239</c:v>
                </c:pt>
                <c:pt idx="263">
                  <c:v>12241</c:v>
                </c:pt>
                <c:pt idx="264">
                  <c:v>12247</c:v>
                </c:pt>
                <c:pt idx="265">
                  <c:v>12249</c:v>
                </c:pt>
                <c:pt idx="266">
                  <c:v>12252</c:v>
                </c:pt>
                <c:pt idx="267">
                  <c:v>12263</c:v>
                </c:pt>
                <c:pt idx="268">
                  <c:v>12273</c:v>
                </c:pt>
                <c:pt idx="269">
                  <c:v>12278</c:v>
                </c:pt>
                <c:pt idx="270">
                  <c:v>12279</c:v>
                </c:pt>
                <c:pt idx="271">
                  <c:v>12287</c:v>
                </c:pt>
                <c:pt idx="272">
                  <c:v>12289</c:v>
                </c:pt>
                <c:pt idx="273">
                  <c:v>12295</c:v>
                </c:pt>
                <c:pt idx="274">
                  <c:v>12300</c:v>
                </c:pt>
                <c:pt idx="275">
                  <c:v>12304</c:v>
                </c:pt>
                <c:pt idx="276">
                  <c:v>12310</c:v>
                </c:pt>
                <c:pt idx="277">
                  <c:v>12313</c:v>
                </c:pt>
                <c:pt idx="278">
                  <c:v>12315</c:v>
                </c:pt>
                <c:pt idx="279">
                  <c:v>12322</c:v>
                </c:pt>
                <c:pt idx="280">
                  <c:v>12329</c:v>
                </c:pt>
                <c:pt idx="281">
                  <c:v>12333</c:v>
                </c:pt>
                <c:pt idx="282">
                  <c:v>12341</c:v>
                </c:pt>
                <c:pt idx="283">
                  <c:v>12346</c:v>
                </c:pt>
                <c:pt idx="284">
                  <c:v>12351</c:v>
                </c:pt>
                <c:pt idx="285">
                  <c:v>12353</c:v>
                </c:pt>
                <c:pt idx="286">
                  <c:v>12371</c:v>
                </c:pt>
                <c:pt idx="287">
                  <c:v>12379</c:v>
                </c:pt>
                <c:pt idx="288">
                  <c:v>12389</c:v>
                </c:pt>
                <c:pt idx="289">
                  <c:v>12403</c:v>
                </c:pt>
                <c:pt idx="290">
                  <c:v>12408</c:v>
                </c:pt>
                <c:pt idx="291">
                  <c:v>12415</c:v>
                </c:pt>
                <c:pt idx="292">
                  <c:v>12418</c:v>
                </c:pt>
                <c:pt idx="293">
                  <c:v>12423</c:v>
                </c:pt>
                <c:pt idx="294">
                  <c:v>12426</c:v>
                </c:pt>
                <c:pt idx="295">
                  <c:v>12434</c:v>
                </c:pt>
                <c:pt idx="296">
                  <c:v>12449</c:v>
                </c:pt>
                <c:pt idx="297">
                  <c:v>12454</c:v>
                </c:pt>
                <c:pt idx="298">
                  <c:v>12478</c:v>
                </c:pt>
                <c:pt idx="299">
                  <c:v>12480</c:v>
                </c:pt>
                <c:pt idx="300">
                  <c:v>12491</c:v>
                </c:pt>
                <c:pt idx="301">
                  <c:v>12505</c:v>
                </c:pt>
                <c:pt idx="302">
                  <c:v>12517</c:v>
                </c:pt>
                <c:pt idx="303">
                  <c:v>12527</c:v>
                </c:pt>
                <c:pt idx="304">
                  <c:v>12535</c:v>
                </c:pt>
                <c:pt idx="305">
                  <c:v>12536</c:v>
                </c:pt>
                <c:pt idx="306">
                  <c:v>12537</c:v>
                </c:pt>
                <c:pt idx="307">
                  <c:v>12542</c:v>
                </c:pt>
                <c:pt idx="308">
                  <c:v>12546</c:v>
                </c:pt>
                <c:pt idx="309">
                  <c:v>12549</c:v>
                </c:pt>
                <c:pt idx="310">
                  <c:v>12556</c:v>
                </c:pt>
                <c:pt idx="311">
                  <c:v>12564</c:v>
                </c:pt>
                <c:pt idx="312">
                  <c:v>12567</c:v>
                </c:pt>
                <c:pt idx="313">
                  <c:v>12571</c:v>
                </c:pt>
                <c:pt idx="314">
                  <c:v>12582</c:v>
                </c:pt>
                <c:pt idx="315">
                  <c:v>12590</c:v>
                </c:pt>
                <c:pt idx="316">
                  <c:v>12593</c:v>
                </c:pt>
                <c:pt idx="317">
                  <c:v>12595</c:v>
                </c:pt>
                <c:pt idx="318">
                  <c:v>12605</c:v>
                </c:pt>
                <c:pt idx="319">
                  <c:v>12610</c:v>
                </c:pt>
                <c:pt idx="320">
                  <c:v>12612</c:v>
                </c:pt>
                <c:pt idx="321">
                  <c:v>12618</c:v>
                </c:pt>
                <c:pt idx="322">
                  <c:v>12620</c:v>
                </c:pt>
                <c:pt idx="323">
                  <c:v>12626</c:v>
                </c:pt>
                <c:pt idx="324">
                  <c:v>12631</c:v>
                </c:pt>
                <c:pt idx="325">
                  <c:v>12634</c:v>
                </c:pt>
                <c:pt idx="326">
                  <c:v>12635</c:v>
                </c:pt>
                <c:pt idx="327">
                  <c:v>12637</c:v>
                </c:pt>
                <c:pt idx="328">
                  <c:v>12650</c:v>
                </c:pt>
                <c:pt idx="329">
                  <c:v>12660</c:v>
                </c:pt>
                <c:pt idx="330">
                  <c:v>12671</c:v>
                </c:pt>
                <c:pt idx="331">
                  <c:v>12680</c:v>
                </c:pt>
                <c:pt idx="332">
                  <c:v>12688</c:v>
                </c:pt>
                <c:pt idx="333">
                  <c:v>12696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F0-4841-BE3C-3A822CF962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243456"/>
        <c:axId val="264233944"/>
      </c:lineChart>
      <c:dateAx>
        <c:axId val="26424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33944"/>
        <c:crosses val="autoZero"/>
        <c:auto val="1"/>
        <c:lblOffset val="100"/>
        <c:baseTimeUnit val="days"/>
      </c:dateAx>
      <c:valAx>
        <c:axId val="264233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4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36-4AED-9F33-F3D3FF1A6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4244768"/>
        <c:axId val="264244112"/>
      </c:barChart>
      <c:catAx>
        <c:axId val="26424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44112"/>
        <c:crosses val="autoZero"/>
        <c:auto val="1"/>
        <c:lblAlgn val="ctr"/>
        <c:lblOffset val="100"/>
        <c:noMultiLvlLbl val="0"/>
      </c:catAx>
      <c:valAx>
        <c:axId val="26424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4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57</c:v>
                </c:pt>
                <c:pt idx="1">
                  <c:v>34</c:v>
                </c:pt>
                <c:pt idx="2">
                  <c:v>9</c:v>
                </c:pt>
                <c:pt idx="3">
                  <c:v>2311</c:v>
                </c:pt>
                <c:pt idx="4">
                  <c:v>2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16</c:v>
                </c:pt>
                <c:pt idx="11">
                  <c:v>9</c:v>
                </c:pt>
                <c:pt idx="12">
                  <c:v>0</c:v>
                </c:pt>
                <c:pt idx="13">
                  <c:v>170</c:v>
                </c:pt>
                <c:pt idx="14">
                  <c:v>7</c:v>
                </c:pt>
                <c:pt idx="15">
                  <c:v>19</c:v>
                </c:pt>
                <c:pt idx="16">
                  <c:v>25</c:v>
                </c:pt>
                <c:pt idx="17">
                  <c:v>10</c:v>
                </c:pt>
                <c:pt idx="18">
                  <c:v>15</c:v>
                </c:pt>
                <c:pt idx="19">
                  <c:v>18</c:v>
                </c:pt>
                <c:pt idx="20">
                  <c:v>9</c:v>
                </c:pt>
                <c:pt idx="21">
                  <c:v>149</c:v>
                </c:pt>
                <c:pt idx="22">
                  <c:v>2</c:v>
                </c:pt>
                <c:pt idx="23">
                  <c:v>61</c:v>
                </c:pt>
                <c:pt idx="24">
                  <c:v>3</c:v>
                </c:pt>
                <c:pt idx="25">
                  <c:v>22</c:v>
                </c:pt>
                <c:pt idx="26">
                  <c:v>678</c:v>
                </c:pt>
                <c:pt idx="27">
                  <c:v>54</c:v>
                </c:pt>
                <c:pt idx="28">
                  <c:v>0</c:v>
                </c:pt>
                <c:pt idx="29">
                  <c:v>20</c:v>
                </c:pt>
                <c:pt idx="30">
                  <c:v>20</c:v>
                </c:pt>
                <c:pt idx="31">
                  <c:v>18</c:v>
                </c:pt>
                <c:pt idx="32">
                  <c:v>16</c:v>
                </c:pt>
                <c:pt idx="33">
                  <c:v>6</c:v>
                </c:pt>
                <c:pt idx="34">
                  <c:v>6</c:v>
                </c:pt>
                <c:pt idx="35">
                  <c:v>6</c:v>
                </c:pt>
                <c:pt idx="36">
                  <c:v>10</c:v>
                </c:pt>
                <c:pt idx="37">
                  <c:v>25</c:v>
                </c:pt>
                <c:pt idx="38">
                  <c:v>6</c:v>
                </c:pt>
                <c:pt idx="39">
                  <c:v>7</c:v>
                </c:pt>
                <c:pt idx="40">
                  <c:v>5</c:v>
                </c:pt>
                <c:pt idx="41">
                  <c:v>5</c:v>
                </c:pt>
                <c:pt idx="42">
                  <c:v>36</c:v>
                </c:pt>
                <c:pt idx="43">
                  <c:v>7</c:v>
                </c:pt>
                <c:pt idx="44">
                  <c:v>16</c:v>
                </c:pt>
                <c:pt idx="45">
                  <c:v>3</c:v>
                </c:pt>
                <c:pt idx="46">
                  <c:v>19</c:v>
                </c:pt>
                <c:pt idx="47">
                  <c:v>4</c:v>
                </c:pt>
                <c:pt idx="48">
                  <c:v>120</c:v>
                </c:pt>
                <c:pt idx="49">
                  <c:v>5</c:v>
                </c:pt>
                <c:pt idx="50">
                  <c:v>15</c:v>
                </c:pt>
                <c:pt idx="51">
                  <c:v>3</c:v>
                </c:pt>
                <c:pt idx="52">
                  <c:v>4</c:v>
                </c:pt>
                <c:pt idx="53">
                  <c:v>17</c:v>
                </c:pt>
                <c:pt idx="54">
                  <c:v>2</c:v>
                </c:pt>
                <c:pt idx="55">
                  <c:v>4</c:v>
                </c:pt>
                <c:pt idx="56">
                  <c:v>12</c:v>
                </c:pt>
                <c:pt idx="57">
                  <c:v>54</c:v>
                </c:pt>
                <c:pt idx="58">
                  <c:v>6</c:v>
                </c:pt>
                <c:pt idx="59">
                  <c:v>0</c:v>
                </c:pt>
                <c:pt idx="60">
                  <c:v>9</c:v>
                </c:pt>
                <c:pt idx="61">
                  <c:v>6</c:v>
                </c:pt>
                <c:pt idx="62">
                  <c:v>24</c:v>
                </c:pt>
                <c:pt idx="63">
                  <c:v>520</c:v>
                </c:pt>
                <c:pt idx="64">
                  <c:v>17</c:v>
                </c:pt>
                <c:pt idx="65">
                  <c:v>11</c:v>
                </c:pt>
                <c:pt idx="66">
                  <c:v>13</c:v>
                </c:pt>
                <c:pt idx="67">
                  <c:v>9</c:v>
                </c:pt>
                <c:pt idx="68">
                  <c:v>3</c:v>
                </c:pt>
                <c:pt idx="69">
                  <c:v>0</c:v>
                </c:pt>
                <c:pt idx="70">
                  <c:v>205</c:v>
                </c:pt>
                <c:pt idx="71">
                  <c:v>5</c:v>
                </c:pt>
                <c:pt idx="72">
                  <c:v>1</c:v>
                </c:pt>
                <c:pt idx="73">
                  <c:v>3</c:v>
                </c:pt>
                <c:pt idx="74">
                  <c:v>3</c:v>
                </c:pt>
                <c:pt idx="75">
                  <c:v>7</c:v>
                </c:pt>
                <c:pt idx="76">
                  <c:v>23</c:v>
                </c:pt>
                <c:pt idx="77">
                  <c:v>12</c:v>
                </c:pt>
                <c:pt idx="78">
                  <c:v>20</c:v>
                </c:pt>
                <c:pt idx="79">
                  <c:v>5</c:v>
                </c:pt>
                <c:pt idx="80">
                  <c:v>28</c:v>
                </c:pt>
                <c:pt idx="81">
                  <c:v>13</c:v>
                </c:pt>
                <c:pt idx="82">
                  <c:v>0</c:v>
                </c:pt>
                <c:pt idx="83">
                  <c:v>20</c:v>
                </c:pt>
                <c:pt idx="84">
                  <c:v>3</c:v>
                </c:pt>
                <c:pt idx="85">
                  <c:v>1</c:v>
                </c:pt>
                <c:pt idx="86">
                  <c:v>12</c:v>
                </c:pt>
                <c:pt idx="87">
                  <c:v>16</c:v>
                </c:pt>
                <c:pt idx="88">
                  <c:v>5</c:v>
                </c:pt>
                <c:pt idx="89">
                  <c:v>15</c:v>
                </c:pt>
                <c:pt idx="90">
                  <c:v>296</c:v>
                </c:pt>
                <c:pt idx="91">
                  <c:v>16</c:v>
                </c:pt>
                <c:pt idx="92">
                  <c:v>8</c:v>
                </c:pt>
                <c:pt idx="93">
                  <c:v>4</c:v>
                </c:pt>
                <c:pt idx="94">
                  <c:v>4</c:v>
                </c:pt>
                <c:pt idx="95">
                  <c:v>1</c:v>
                </c:pt>
                <c:pt idx="96">
                  <c:v>10</c:v>
                </c:pt>
                <c:pt idx="97">
                  <c:v>14</c:v>
                </c:pt>
                <c:pt idx="98">
                  <c:v>37</c:v>
                </c:pt>
                <c:pt idx="99">
                  <c:v>45</c:v>
                </c:pt>
                <c:pt idx="100">
                  <c:v>1</c:v>
                </c:pt>
                <c:pt idx="101">
                  <c:v>6</c:v>
                </c:pt>
                <c:pt idx="102">
                  <c:v>46</c:v>
                </c:pt>
                <c:pt idx="103">
                  <c:v>6</c:v>
                </c:pt>
                <c:pt idx="104">
                  <c:v>5</c:v>
                </c:pt>
                <c:pt idx="105">
                  <c:v>12</c:v>
                </c:pt>
                <c:pt idx="106">
                  <c:v>24</c:v>
                </c:pt>
                <c:pt idx="107">
                  <c:v>724</c:v>
                </c:pt>
                <c:pt idx="108">
                  <c:v>6</c:v>
                </c:pt>
                <c:pt idx="109">
                  <c:v>10</c:v>
                </c:pt>
                <c:pt idx="110">
                  <c:v>6</c:v>
                </c:pt>
                <c:pt idx="111">
                  <c:v>2</c:v>
                </c:pt>
                <c:pt idx="112">
                  <c:v>3</c:v>
                </c:pt>
                <c:pt idx="113">
                  <c:v>3</c:v>
                </c:pt>
                <c:pt idx="114">
                  <c:v>5</c:v>
                </c:pt>
                <c:pt idx="115">
                  <c:v>32</c:v>
                </c:pt>
                <c:pt idx="116">
                  <c:v>23</c:v>
                </c:pt>
                <c:pt idx="117">
                  <c:v>713</c:v>
                </c:pt>
                <c:pt idx="118">
                  <c:v>73</c:v>
                </c:pt>
                <c:pt idx="119">
                  <c:v>18</c:v>
                </c:pt>
                <c:pt idx="120">
                  <c:v>55</c:v>
                </c:pt>
                <c:pt idx="121">
                  <c:v>12</c:v>
                </c:pt>
                <c:pt idx="122">
                  <c:v>655</c:v>
                </c:pt>
                <c:pt idx="123">
                  <c:v>34</c:v>
                </c:pt>
                <c:pt idx="124">
                  <c:v>26</c:v>
                </c:pt>
                <c:pt idx="125">
                  <c:v>1715</c:v>
                </c:pt>
                <c:pt idx="126">
                  <c:v>81</c:v>
                </c:pt>
                <c:pt idx="127">
                  <c:v>63</c:v>
                </c:pt>
                <c:pt idx="128">
                  <c:v>54</c:v>
                </c:pt>
                <c:pt idx="129">
                  <c:v>27</c:v>
                </c:pt>
                <c:pt idx="130">
                  <c:v>18</c:v>
                </c:pt>
                <c:pt idx="131">
                  <c:v>32</c:v>
                </c:pt>
                <c:pt idx="132">
                  <c:v>83</c:v>
                </c:pt>
                <c:pt idx="133">
                  <c:v>100</c:v>
                </c:pt>
                <c:pt idx="134">
                  <c:v>6</c:v>
                </c:pt>
                <c:pt idx="135">
                  <c:v>8</c:v>
                </c:pt>
                <c:pt idx="136">
                  <c:v>831</c:v>
                </c:pt>
                <c:pt idx="137">
                  <c:v>26</c:v>
                </c:pt>
                <c:pt idx="138">
                  <c:v>6</c:v>
                </c:pt>
                <c:pt idx="139">
                  <c:v>6</c:v>
                </c:pt>
                <c:pt idx="140">
                  <c:v>8</c:v>
                </c:pt>
                <c:pt idx="141">
                  <c:v>8</c:v>
                </c:pt>
                <c:pt idx="142">
                  <c:v>12</c:v>
                </c:pt>
                <c:pt idx="143">
                  <c:v>7</c:v>
                </c:pt>
                <c:pt idx="144">
                  <c:v>16</c:v>
                </c:pt>
                <c:pt idx="145">
                  <c:v>11</c:v>
                </c:pt>
                <c:pt idx="146">
                  <c:v>22</c:v>
                </c:pt>
                <c:pt idx="147">
                  <c:v>30</c:v>
                </c:pt>
                <c:pt idx="148">
                  <c:v>54</c:v>
                </c:pt>
                <c:pt idx="149">
                  <c:v>27</c:v>
                </c:pt>
                <c:pt idx="150">
                  <c:v>13</c:v>
                </c:pt>
                <c:pt idx="151">
                  <c:v>10</c:v>
                </c:pt>
                <c:pt idx="152">
                  <c:v>11</c:v>
                </c:pt>
                <c:pt idx="153">
                  <c:v>8</c:v>
                </c:pt>
                <c:pt idx="154">
                  <c:v>28</c:v>
                </c:pt>
                <c:pt idx="155">
                  <c:v>57</c:v>
                </c:pt>
                <c:pt idx="156">
                  <c:v>2</c:v>
                </c:pt>
                <c:pt idx="157">
                  <c:v>15</c:v>
                </c:pt>
                <c:pt idx="158">
                  <c:v>20</c:v>
                </c:pt>
                <c:pt idx="159">
                  <c:v>58</c:v>
                </c:pt>
                <c:pt idx="160">
                  <c:v>15</c:v>
                </c:pt>
                <c:pt idx="161">
                  <c:v>1</c:v>
                </c:pt>
                <c:pt idx="162">
                  <c:v>26</c:v>
                </c:pt>
                <c:pt idx="163">
                  <c:v>19</c:v>
                </c:pt>
                <c:pt idx="164">
                  <c:v>10</c:v>
                </c:pt>
                <c:pt idx="165">
                  <c:v>2</c:v>
                </c:pt>
                <c:pt idx="166">
                  <c:v>2</c:v>
                </c:pt>
                <c:pt idx="167">
                  <c:v>3</c:v>
                </c:pt>
                <c:pt idx="168">
                  <c:v>6</c:v>
                </c:pt>
                <c:pt idx="169">
                  <c:v>8</c:v>
                </c:pt>
                <c:pt idx="170">
                  <c:v>0</c:v>
                </c:pt>
                <c:pt idx="171">
                  <c:v>2</c:v>
                </c:pt>
                <c:pt idx="172">
                  <c:v>4</c:v>
                </c:pt>
                <c:pt idx="173">
                  <c:v>2</c:v>
                </c:pt>
                <c:pt idx="174">
                  <c:v>0</c:v>
                </c:pt>
                <c:pt idx="175">
                  <c:v>130</c:v>
                </c:pt>
                <c:pt idx="176">
                  <c:v>0</c:v>
                </c:pt>
                <c:pt idx="177">
                  <c:v>3</c:v>
                </c:pt>
                <c:pt idx="178">
                  <c:v>0</c:v>
                </c:pt>
                <c:pt idx="179">
                  <c:v>6</c:v>
                </c:pt>
                <c:pt idx="180">
                  <c:v>3</c:v>
                </c:pt>
                <c:pt idx="181">
                  <c:v>9</c:v>
                </c:pt>
                <c:pt idx="182">
                  <c:v>10</c:v>
                </c:pt>
                <c:pt idx="183">
                  <c:v>5</c:v>
                </c:pt>
                <c:pt idx="184">
                  <c:v>2</c:v>
                </c:pt>
                <c:pt idx="185">
                  <c:v>6</c:v>
                </c:pt>
                <c:pt idx="186">
                  <c:v>10</c:v>
                </c:pt>
                <c:pt idx="187">
                  <c:v>13</c:v>
                </c:pt>
                <c:pt idx="188">
                  <c:v>7</c:v>
                </c:pt>
                <c:pt idx="189">
                  <c:v>2</c:v>
                </c:pt>
                <c:pt idx="190">
                  <c:v>9</c:v>
                </c:pt>
                <c:pt idx="191">
                  <c:v>32</c:v>
                </c:pt>
                <c:pt idx="192">
                  <c:v>1074</c:v>
                </c:pt>
                <c:pt idx="193">
                  <c:v>32</c:v>
                </c:pt>
                <c:pt idx="194">
                  <c:v>12</c:v>
                </c:pt>
                <c:pt idx="195">
                  <c:v>25</c:v>
                </c:pt>
                <c:pt idx="196">
                  <c:v>25</c:v>
                </c:pt>
                <c:pt idx="197">
                  <c:v>14</c:v>
                </c:pt>
                <c:pt idx="198">
                  <c:v>28</c:v>
                </c:pt>
                <c:pt idx="199">
                  <c:v>11</c:v>
                </c:pt>
                <c:pt idx="200">
                  <c:v>17</c:v>
                </c:pt>
                <c:pt idx="201">
                  <c:v>21</c:v>
                </c:pt>
                <c:pt idx="202">
                  <c:v>27</c:v>
                </c:pt>
                <c:pt idx="203">
                  <c:v>8</c:v>
                </c:pt>
                <c:pt idx="204">
                  <c:v>9</c:v>
                </c:pt>
                <c:pt idx="205">
                  <c:v>9</c:v>
                </c:pt>
                <c:pt idx="206">
                  <c:v>6</c:v>
                </c:pt>
                <c:pt idx="207">
                  <c:v>7</c:v>
                </c:pt>
                <c:pt idx="208">
                  <c:v>8</c:v>
                </c:pt>
                <c:pt idx="209">
                  <c:v>1</c:v>
                </c:pt>
                <c:pt idx="210">
                  <c:v>6</c:v>
                </c:pt>
                <c:pt idx="211">
                  <c:v>11</c:v>
                </c:pt>
                <c:pt idx="212">
                  <c:v>19</c:v>
                </c:pt>
                <c:pt idx="213">
                  <c:v>6</c:v>
                </c:pt>
                <c:pt idx="214">
                  <c:v>20</c:v>
                </c:pt>
                <c:pt idx="215">
                  <c:v>0</c:v>
                </c:pt>
                <c:pt idx="216">
                  <c:v>15</c:v>
                </c:pt>
                <c:pt idx="217">
                  <c:v>8</c:v>
                </c:pt>
                <c:pt idx="218">
                  <c:v>22</c:v>
                </c:pt>
                <c:pt idx="219">
                  <c:v>19</c:v>
                </c:pt>
                <c:pt idx="220">
                  <c:v>8</c:v>
                </c:pt>
                <c:pt idx="221">
                  <c:v>14</c:v>
                </c:pt>
                <c:pt idx="222">
                  <c:v>41</c:v>
                </c:pt>
                <c:pt idx="223">
                  <c:v>1696</c:v>
                </c:pt>
                <c:pt idx="224">
                  <c:v>44</c:v>
                </c:pt>
                <c:pt idx="225">
                  <c:v>62</c:v>
                </c:pt>
                <c:pt idx="226">
                  <c:v>57</c:v>
                </c:pt>
                <c:pt idx="227">
                  <c:v>47</c:v>
                </c:pt>
                <c:pt idx="228">
                  <c:v>8</c:v>
                </c:pt>
                <c:pt idx="229">
                  <c:v>7</c:v>
                </c:pt>
                <c:pt idx="230">
                  <c:v>9</c:v>
                </c:pt>
                <c:pt idx="231">
                  <c:v>20</c:v>
                </c:pt>
                <c:pt idx="232">
                  <c:v>6</c:v>
                </c:pt>
                <c:pt idx="233">
                  <c:v>5</c:v>
                </c:pt>
                <c:pt idx="234">
                  <c:v>7</c:v>
                </c:pt>
                <c:pt idx="235">
                  <c:v>5</c:v>
                </c:pt>
                <c:pt idx="236">
                  <c:v>13</c:v>
                </c:pt>
                <c:pt idx="237">
                  <c:v>62</c:v>
                </c:pt>
                <c:pt idx="238">
                  <c:v>7</c:v>
                </c:pt>
                <c:pt idx="239">
                  <c:v>3</c:v>
                </c:pt>
                <c:pt idx="240">
                  <c:v>5</c:v>
                </c:pt>
                <c:pt idx="241">
                  <c:v>5</c:v>
                </c:pt>
                <c:pt idx="242">
                  <c:v>10</c:v>
                </c:pt>
                <c:pt idx="243">
                  <c:v>6</c:v>
                </c:pt>
                <c:pt idx="244">
                  <c:v>2</c:v>
                </c:pt>
                <c:pt idx="245">
                  <c:v>7</c:v>
                </c:pt>
                <c:pt idx="246">
                  <c:v>3</c:v>
                </c:pt>
                <c:pt idx="247">
                  <c:v>8</c:v>
                </c:pt>
                <c:pt idx="248">
                  <c:v>19</c:v>
                </c:pt>
                <c:pt idx="249">
                  <c:v>7</c:v>
                </c:pt>
                <c:pt idx="250">
                  <c:v>6</c:v>
                </c:pt>
                <c:pt idx="251">
                  <c:v>3</c:v>
                </c:pt>
                <c:pt idx="252">
                  <c:v>7</c:v>
                </c:pt>
                <c:pt idx="253">
                  <c:v>42</c:v>
                </c:pt>
                <c:pt idx="254">
                  <c:v>1</c:v>
                </c:pt>
                <c:pt idx="255">
                  <c:v>2</c:v>
                </c:pt>
                <c:pt idx="256">
                  <c:v>2</c:v>
                </c:pt>
                <c:pt idx="257">
                  <c:v>1</c:v>
                </c:pt>
                <c:pt idx="258">
                  <c:v>0</c:v>
                </c:pt>
                <c:pt idx="259">
                  <c:v>40</c:v>
                </c:pt>
                <c:pt idx="260">
                  <c:v>106</c:v>
                </c:pt>
                <c:pt idx="261">
                  <c:v>20</c:v>
                </c:pt>
                <c:pt idx="262">
                  <c:v>166</c:v>
                </c:pt>
                <c:pt idx="263">
                  <c:v>3</c:v>
                </c:pt>
                <c:pt idx="264">
                  <c:v>29</c:v>
                </c:pt>
                <c:pt idx="265">
                  <c:v>39</c:v>
                </c:pt>
                <c:pt idx="266">
                  <c:v>0</c:v>
                </c:pt>
                <c:pt idx="267">
                  <c:v>25</c:v>
                </c:pt>
                <c:pt idx="268">
                  <c:v>6</c:v>
                </c:pt>
                <c:pt idx="269">
                  <c:v>1</c:v>
                </c:pt>
                <c:pt idx="270">
                  <c:v>4</c:v>
                </c:pt>
                <c:pt idx="271">
                  <c:v>3</c:v>
                </c:pt>
                <c:pt idx="272">
                  <c:v>1</c:v>
                </c:pt>
                <c:pt idx="273">
                  <c:v>7</c:v>
                </c:pt>
                <c:pt idx="274">
                  <c:v>5</c:v>
                </c:pt>
                <c:pt idx="275">
                  <c:v>14</c:v>
                </c:pt>
                <c:pt idx="276">
                  <c:v>11</c:v>
                </c:pt>
                <c:pt idx="277">
                  <c:v>3</c:v>
                </c:pt>
                <c:pt idx="278">
                  <c:v>1</c:v>
                </c:pt>
                <c:pt idx="279">
                  <c:v>1</c:v>
                </c:pt>
                <c:pt idx="280">
                  <c:v>0</c:v>
                </c:pt>
                <c:pt idx="281">
                  <c:v>3</c:v>
                </c:pt>
                <c:pt idx="282">
                  <c:v>4</c:v>
                </c:pt>
                <c:pt idx="283">
                  <c:v>1</c:v>
                </c:pt>
                <c:pt idx="284">
                  <c:v>4</c:v>
                </c:pt>
                <c:pt idx="285">
                  <c:v>0</c:v>
                </c:pt>
                <c:pt idx="286">
                  <c:v>6</c:v>
                </c:pt>
                <c:pt idx="287">
                  <c:v>13</c:v>
                </c:pt>
                <c:pt idx="288">
                  <c:v>0</c:v>
                </c:pt>
                <c:pt idx="289">
                  <c:v>6</c:v>
                </c:pt>
                <c:pt idx="290">
                  <c:v>1</c:v>
                </c:pt>
                <c:pt idx="291">
                  <c:v>1</c:v>
                </c:pt>
                <c:pt idx="292">
                  <c:v>3</c:v>
                </c:pt>
                <c:pt idx="293">
                  <c:v>8</c:v>
                </c:pt>
                <c:pt idx="294">
                  <c:v>551</c:v>
                </c:pt>
                <c:pt idx="295">
                  <c:v>12</c:v>
                </c:pt>
                <c:pt idx="296">
                  <c:v>17</c:v>
                </c:pt>
                <c:pt idx="297">
                  <c:v>17</c:v>
                </c:pt>
                <c:pt idx="298">
                  <c:v>101</c:v>
                </c:pt>
                <c:pt idx="299">
                  <c:v>4</c:v>
                </c:pt>
                <c:pt idx="300">
                  <c:v>3</c:v>
                </c:pt>
                <c:pt idx="301">
                  <c:v>3</c:v>
                </c:pt>
                <c:pt idx="302">
                  <c:v>19</c:v>
                </c:pt>
                <c:pt idx="303">
                  <c:v>15</c:v>
                </c:pt>
                <c:pt idx="304">
                  <c:v>4</c:v>
                </c:pt>
                <c:pt idx="305">
                  <c:v>2</c:v>
                </c:pt>
                <c:pt idx="306">
                  <c:v>2</c:v>
                </c:pt>
                <c:pt idx="307">
                  <c:v>8</c:v>
                </c:pt>
                <c:pt idx="308">
                  <c:v>8</c:v>
                </c:pt>
                <c:pt idx="309">
                  <c:v>2</c:v>
                </c:pt>
                <c:pt idx="310">
                  <c:v>13</c:v>
                </c:pt>
                <c:pt idx="311">
                  <c:v>1120</c:v>
                </c:pt>
                <c:pt idx="312">
                  <c:v>54</c:v>
                </c:pt>
                <c:pt idx="313">
                  <c:v>63</c:v>
                </c:pt>
                <c:pt idx="314">
                  <c:v>41</c:v>
                </c:pt>
                <c:pt idx="315">
                  <c:v>43</c:v>
                </c:pt>
                <c:pt idx="316">
                  <c:v>15</c:v>
                </c:pt>
                <c:pt idx="317">
                  <c:v>10</c:v>
                </c:pt>
                <c:pt idx="318">
                  <c:v>37</c:v>
                </c:pt>
                <c:pt idx="319">
                  <c:v>21</c:v>
                </c:pt>
                <c:pt idx="320">
                  <c:v>1141</c:v>
                </c:pt>
                <c:pt idx="321">
                  <c:v>49</c:v>
                </c:pt>
                <c:pt idx="322">
                  <c:v>20</c:v>
                </c:pt>
                <c:pt idx="323">
                  <c:v>51</c:v>
                </c:pt>
                <c:pt idx="324">
                  <c:v>43</c:v>
                </c:pt>
                <c:pt idx="325">
                  <c:v>568</c:v>
                </c:pt>
                <c:pt idx="326">
                  <c:v>29</c:v>
                </c:pt>
                <c:pt idx="327">
                  <c:v>31</c:v>
                </c:pt>
                <c:pt idx="328">
                  <c:v>143</c:v>
                </c:pt>
                <c:pt idx="329">
                  <c:v>62</c:v>
                </c:pt>
                <c:pt idx="330">
                  <c:v>100</c:v>
                </c:pt>
                <c:pt idx="331">
                  <c:v>20</c:v>
                </c:pt>
                <c:pt idx="332">
                  <c:v>27</c:v>
                </c:pt>
                <c:pt idx="333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3F-4735-9D3E-663056C7AA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248704"/>
        <c:axId val="264248376"/>
      </c:lineChart>
      <c:dateAx>
        <c:axId val="264248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48376"/>
        <c:crosses val="autoZero"/>
        <c:auto val="1"/>
        <c:lblOffset val="100"/>
        <c:baseTimeUnit val="days"/>
      </c:dateAx>
      <c:valAx>
        <c:axId val="26424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4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5.4531202072185996E-3</c:v>
                </c:pt>
                <c:pt idx="2">
                  <c:v>0</c:v>
                </c:pt>
                <c:pt idx="3">
                  <c:v>6.1347602331208997E-3</c:v>
                </c:pt>
                <c:pt idx="4">
                  <c:v>0</c:v>
                </c:pt>
                <c:pt idx="5">
                  <c:v>4.7714801813161997E-3</c:v>
                </c:pt>
                <c:pt idx="6">
                  <c:v>1.5243949670179001E-2</c:v>
                </c:pt>
                <c:pt idx="7">
                  <c:v>7.2708269429580998E-3</c:v>
                </c:pt>
                <c:pt idx="8">
                  <c:v>1.1057715975749E-2</c:v>
                </c:pt>
                <c:pt idx="9">
                  <c:v>4.4988241709552998E-2</c:v>
                </c:pt>
                <c:pt idx="10">
                  <c:v>1.0186731498206999E-2</c:v>
                </c:pt>
                <c:pt idx="11">
                  <c:v>4.2845944485289E-2</c:v>
                </c:pt>
                <c:pt idx="12">
                  <c:v>2.8580192514619001E-2</c:v>
                </c:pt>
                <c:pt idx="13">
                  <c:v>3.3229951262737999E-2</c:v>
                </c:pt>
                <c:pt idx="14">
                  <c:v>5.7042998879963003E-2</c:v>
                </c:pt>
                <c:pt idx="15">
                  <c:v>0.11983034078544</c:v>
                </c:pt>
                <c:pt idx="16">
                  <c:v>1.9557825358581998E-2</c:v>
                </c:pt>
                <c:pt idx="17">
                  <c:v>3.3408020145908997E-2</c:v>
                </c:pt>
                <c:pt idx="18">
                  <c:v>1.9181350328891001E-2</c:v>
                </c:pt>
                <c:pt idx="19">
                  <c:v>5.1061034667592001E-2</c:v>
                </c:pt>
                <c:pt idx="20">
                  <c:v>8.7704349999432E-3</c:v>
                </c:pt>
                <c:pt idx="21">
                  <c:v>1.8466247974444999E-2</c:v>
                </c:pt>
                <c:pt idx="22">
                  <c:v>9.0998943457960002E-2</c:v>
                </c:pt>
                <c:pt idx="23">
                  <c:v>2.1812480828873999E-2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F2-4E02-B714-0096034EE7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250344"/>
        <c:axId val="264251328"/>
      </c:lineChart>
      <c:catAx>
        <c:axId val="26425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51328"/>
        <c:crosses val="autoZero"/>
        <c:auto val="1"/>
        <c:lblAlgn val="ctr"/>
        <c:lblOffset val="100"/>
        <c:noMultiLvlLbl val="0"/>
      </c:catAx>
      <c:valAx>
        <c:axId val="26425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5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BECAB-2D54-49F8-84D9-0BA4439886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040152-A792-4376-A2F6-EA1C417564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1374980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7CFE1-6757-40B2-95ED-F548A4143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C1F313-DEA4-43E3-B345-05EB83C948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8643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34144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9379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4856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3521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121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752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118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8761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201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2411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8827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8181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6193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012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20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734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AB0F7-2E1A-48A0-B7E4-494C4AABE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580031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EDF4D-B363-464C-8C0F-4C7156123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90D6DB-692C-471C-8295-57C7C43C9F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4927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D9188-36A8-496C-8127-04C8BF6DA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D2BEA-C7E6-4F78-84F5-B06C0AB86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08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1C6AB-00A2-415F-A401-4455E858C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122E8-5203-420E-B67D-D1FA0629EB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1433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07776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1534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637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9627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2357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682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887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- 2018-11-30 10:00:37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العطاء والمساهمة في توفير بطاقات التأمين الصحي للأيتام والأرامل مع جمعية #كنف الخيرية.
#إكتنافهم_حق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شجع_غيرك_يكثر_خيرك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https://t.co/sKwX8kj2AX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836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- 2018-11-30 09:17:51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@kh_6080: @AldawaaCare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رهيبة تمت الاستفادة منها شكرا صيدلية 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🥰🥰🥰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26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14:02:15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سر #نادين_نجيم لبشرة ناعمة ونضرة!
شرائح الشمع الباردة من #فيت مع تكنلوجيا جل واكس السهلة تمنحك نعومة لغاية ٢٨ يوم.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https://t.co/nmR2DkJMDn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62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11:21:07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بصحتك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https://t.co/r9LdqzbJkh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08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5D563-03EA-4BD9-BB84-2F4476CFD1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75433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8BE82-36B3-440E-B9C0-7F45365E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18913-862E-479C-AD6B-0CC0CC0087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611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78290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574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1732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9294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1262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482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338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11:20:36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بصحتك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https://t.co/OS56wwLilL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236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- 2018-11-29 07:50:23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لآخر 15 فائز معنا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الجواب الصحيح هو "السكري من النوع الثاني"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https://t.co/tcn5zCIuYq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884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17:01:45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شركة الدواء للخدمات الطبية المحدودة في الحملة التوعوية "السكري والأسرة"  المقامه في جامعة الإمام عبدالرحمن بن فيصل - كلية المجتمع مقر الدمام.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https://t.co/v7BT9JdYwm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82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14:02:41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العناية اليومية تحتاج أكثر !
ديتول العناية بالبشرة برائحته الرائعة بعطر الورد يُرطب وينعم بشرتك ويخلي اشراقتك مالها مثيل.
#نهى_نبيل اختارت #ديتول .. وانتي؟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https://t.co/8cUBbnqY1F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421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00DB2-7FFA-461E-A4D8-6794A523D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73008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8F12-4419-42F9-AB9A-34782C5E6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C1487E-57CB-48AA-9094-0CE8690D0B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5116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56324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1163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3607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8563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071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1783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77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12:44:53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 الدواء راعي ذهبي لـ #معرض_ومكس النسائي والذي يهتم بالجمال والموضة الثاني عشر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28 نوفمبر - 1 ديسمبر 2018 ٢٠ - ٢٣ ربيع الأول ١٤٤٠ هـ بفندق #الفورسيزون .
#الرياض #ومكس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https://t.co/yxxRLnbf4I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40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10:39:27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 شركة الدواء للخدمات الطبية المحدودة مع #وزارة_الصحة والمديرية العامة للشؤون الصحية بـ #الشرقية في الحملة التوعوية "السكري والأسرة"  في جامعة الإمام عبدالرحمن بن فيصل - كلية المجتمع مقر الدمام.
سُعدنا بخدمتكم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https://t.co/SVP3Up3Wzg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05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07:00:25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https://t.co/1V16sR9Pom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292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- 2018-11-28 07:00:25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https://t.co/aOBthKefP9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4633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B623D-7F07-47B1-B95A-02D99029C4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5554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8F4F9-03DD-4C83-BC1D-62FD3BA3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3AB1C-71C6-4531-83C9-46B7ADA1FC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8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4638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0340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8859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4769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3761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8499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05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- 2018-11-27 16:56:58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🤩💰!*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وكن احد الرابحين معنا في مسابقة #اربح_الكاش 
الرابح الاول 100,000 ريال
الرابح الثاني 50,000 ريال
14 فائز بقيمة 25,000 ريال لكل رابح
*تطبق الشروط والاحكام
*سيتم السحب في ١٤٤٠/٤/٢٧ هـ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https://t.co/BHGVq8WHf4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448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- 2018-11-27 14:02:09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تفضلوا بزيارة فرعنا في الدمام صيدلية الدواء 104 (طريق الخليج - كورنيش الدمام) للقاء د.آلان عيسى اختصاصي أول في طب الأطفال وحديثي الولادة، حيثُ سيقوم بتقديم الاستشارات الطبية والتوعية اللازمة للاطفال، وذلك يومي الثلاثاء والاربعاء الموافق 27-28 نوفمبر الساعة 8:30م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https://t.co/FyMiGrE6Ll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540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99FF7-AEDF-426A-B7AE-8FB680CEA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06554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4F474-4F77-464A-8BEE-BFF3CD1C7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80C8B4-C617-42B1-BBDC-0EA9791C4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894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74387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2241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0447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0899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3441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7141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57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- 2018-11-27 13:41:56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انضموا الينا في فعالية #قادة_المستقبل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العديد من الهدايا والالعاب والعروض الترويجية بانتظاركم ابتداءً من اليوم ٢٧ نوفمبر حتى ٢٩ نوفمبر من الساعة ٥:٠٠ م إلى الساعة ٩:٠٠ م
زورونا في الفروع التالية: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https://t.co/ly6L9NOOfT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https://t.co/GAhSV5khc6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801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19:22:05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بعد تقدر تربح الكاش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🤩💰!*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بزيارة اقرب فرع لصيدليات الدواء وكون احد الرابحين معنا في مسابقة #اربح_الكاش 
الرابح الاول 100,000 ريال
الرابح الثاني 50,000 ريال
14 فائز بقيمة 25,000 ريال لكل رابح
*تطبق الشروط والاحكام
*سيتم السحب في ١٤٤٠/٣/٢٧ هـ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https://t.co/bRVzLyma7g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26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13:39:08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https://t.co/54HMCO4aNW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935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83683-62DE-43A2-9C22-DABC15DA6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792981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D2645-32F0-4AA4-BFAB-9BBE99369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E0FC54-DE61-476A-9933-73CD0BD3D2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5612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9394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6300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929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77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8749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035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33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13:37:50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https://t.co/LSZMrKUTF5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08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- 2018-11-26 13:21:00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ألف مبروك للي خمّنوها صح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💪🏽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صيدليات_الدواء تقدم لكم جوائز قيمة من منتجات دكتور اورجانيك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🤩🎁🎊 https://t.co/Bf8cIdH5Ff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863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- 2018-11-25 17:00:48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 #اربح_الكاش المقدمة من #صيدليات_الدواء و #بامبرز و #هيومانا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قوموا بزيارة احد فروعنا .. لتكونوا احد الرابحين 
الرابح الاول 100,000 ريال
الرابح الثاني 50,000 ريال
14 فائز بقيمة 25,000 ريال لكل رابح
*تطبق الشروط والاحكام
*سيتم السحب في ١٤٤٠/٣/٢٧ هـ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https://t.co/pXaUykcWpP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60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1F18C-1400-473A-A5D2-497B657F7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04408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CF201-8B87-475F-9CAC-9F4F4BDA0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7DE120-B683-4D1E-9FF4-254804522A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4619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49020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75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454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645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0490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729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86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- 2018-11-25 12:35:26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عرض كلوران المميز مع العاب ديزني !
اشتري أي قطعتين من منتجات #كلوران_بيبي واحصلي على 4 قطع مجاناً 
مع كلوران بيبي "نعتني ببشرة طفلك، ونجعله يقضي وقتاً ممتعاً"
*العرض يبدأ من ٢٥/١١ حتى ١٢/١٢
*حصرياً لدى #صيدليات_الدواء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https://t.co/u38cIp9Eaj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61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- 2018-11-25 11:30:35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#صيدليات_الدواء في المؤتمر السعودي السادس لارتفاع ضغط الدم ٢٠١٨، الذي نظمته «شمس» الجمعية السعودية لرعاية ضغط الدم في ٢٠-٢٢ من شهر نوفمبر بمدينة جدة.
تشرفنا بحضور كلاً من: 
البرفيسور عثمان الفريح المؤسس الاول لجمعية شمس
البرفيسور صالح الشرفا رئيس الجمعية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https://t.co/puNPCoV7z3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51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- 2018-11-24 17:58:05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مرتاح ولا تشيل هم !
الآن يمكنك استلام شحنتك من #ارامكس بكل سهولة من فروع مختارة في صيدليات الدواء. 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https://t.co/iPdB56wQY8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562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- 2018-11-24 13:00:55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بيوبالانس .. استمدي جمال شعرك من سحر الطبيعة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https://t.co/bYajjgEIdV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540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290E65-5046-4ADB-8E13-A41EDDE056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912040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82810-4421-4108-A9D5-746EA7E74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955982-7462-4160-96F6-E13A3159D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3217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98220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0905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5232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496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7152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9830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32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- 2018-11-23 10:00:47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ورد في صحيح الإمام النووي أن النبي عليه السلام كان إذا نظر في المرآة قال:
”الحمدلله، اللهم كما حسَّنت خَلقي فحسِّن خُلُقي“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https://t.co/jo29AH83E6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494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7A953-5445-4E47-8B6C-4EEB79979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765952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73595-816E-4954-A1EF-67344B5AF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6E7CE7-B051-4404-B8A8-7468E3BC7F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5635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DF086-7240-4A75-BA4E-93ADE6F1D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1FB26-4DCE-4431-B83B-B66677C7F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972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4BCFD-4858-4DF0-BC36-A5834B042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612735-AFA7-4B40-BDFC-E3D01343F2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7024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780339-5F8E-48F9-8EC1-24937DABF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2CAA0-C669-4012-AA76-7FED5DEC5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052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1D99B-B2DE-44E7-B0ED-3C21D599A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5071AF-E6D8-49EC-BB82-4AA34C7D47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532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F730F-9D06-42EA-8F02-CB07CF3209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B4838C-1909-4320-858F-0FBC45DF1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050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EF64B-1E66-4E41-8040-658E82422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E6181E-C6FA-48F0-85E9-223F4B6A8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2758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80A33-F146-4BB2-8207-060EDB258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E5130-0C72-4142-A0E2-4A4EF9F3F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385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1F031-00A8-4703-80DA-A8F58292F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2A3D98-3EB9-42A5-9BBD-E534808F15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2325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55695-B874-4653-93B5-9CF8280092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8B2E8-88A0-459B-AC89-CFA586C19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3030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D6629-4AFE-4866-8C48-E58559A07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F36D6C-0183-4037-A7A8-3945EA835A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2746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DB28E-1C2C-4710-B7C7-930D50BDD5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C8CA2-D653-4C9E-818F-80F7BE668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3178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623</Words>
  <Application>Microsoft Office PowerPoint</Application>
  <PresentationFormat>On-screen Show (4:3)</PresentationFormat>
  <Paragraphs>267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8</vt:lpstr>
      <vt:lpstr>Twitter Own and Retweeted Tweets Table | AlDawaa - 2 of 8</vt:lpstr>
      <vt:lpstr>Twitter Own and Retweeted Tweets Table | AlDawaa - 3 of 8</vt:lpstr>
      <vt:lpstr>Twitter Own and Retweeted Tweets Table | AlDawaa - 4 of 8</vt:lpstr>
      <vt:lpstr>Twitter Own and Retweeted Tweets Table | AlDawaa - 5 of 8</vt:lpstr>
      <vt:lpstr>Twitter Own and Retweeted Tweets Table | AlDawaa - 6 of 8</vt:lpstr>
      <vt:lpstr>Twitter Own and Retweeted Tweets Table | AlDawaa - 7 of 8</vt:lpstr>
      <vt:lpstr>Twitter Own and Retweeted Tweets Table | AlDawaa - 8 of 8</vt:lpstr>
      <vt:lpstr>Twitter Own Tweets | AlDawaa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2018-12-10T11:40:40Z</dcterms:created>
  <dcterms:modified xsi:type="dcterms:W3CDTF">2018-12-10T11:41:35Z</dcterms:modified>
</cp:coreProperties>
</file>