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94" r:id="rId37"/>
    <p:sldId id="295" r:id="rId38"/>
    <p:sldId id="296" r:id="rId39"/>
    <p:sldId id="297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186177</c:v>
                </c:pt>
                <c:pt idx="1">
                  <c:v>186198</c:v>
                </c:pt>
                <c:pt idx="2">
                  <c:v>186211</c:v>
                </c:pt>
                <c:pt idx="3">
                  <c:v>186246</c:v>
                </c:pt>
                <c:pt idx="4">
                  <c:v>186288</c:v>
                </c:pt>
                <c:pt idx="5">
                  <c:v>186305</c:v>
                </c:pt>
                <c:pt idx="6">
                  <c:v>186302</c:v>
                </c:pt>
                <c:pt idx="7">
                  <c:v>186317</c:v>
                </c:pt>
                <c:pt idx="8">
                  <c:v>186316</c:v>
                </c:pt>
                <c:pt idx="9">
                  <c:v>186320</c:v>
                </c:pt>
                <c:pt idx="10">
                  <c:v>186333</c:v>
                </c:pt>
                <c:pt idx="11">
                  <c:v>186341</c:v>
                </c:pt>
                <c:pt idx="12">
                  <c:v>186341</c:v>
                </c:pt>
                <c:pt idx="13">
                  <c:v>186337</c:v>
                </c:pt>
                <c:pt idx="14">
                  <c:v>186355</c:v>
                </c:pt>
                <c:pt idx="15">
                  <c:v>186356</c:v>
                </c:pt>
                <c:pt idx="16">
                  <c:v>186344</c:v>
                </c:pt>
                <c:pt idx="17">
                  <c:v>186329</c:v>
                </c:pt>
                <c:pt idx="18">
                  <c:v>186331</c:v>
                </c:pt>
                <c:pt idx="19">
                  <c:v>186347</c:v>
                </c:pt>
                <c:pt idx="20">
                  <c:v>186364</c:v>
                </c:pt>
                <c:pt idx="21">
                  <c:v>186371</c:v>
                </c:pt>
                <c:pt idx="22">
                  <c:v>186363</c:v>
                </c:pt>
                <c:pt idx="23">
                  <c:v>186366</c:v>
                </c:pt>
                <c:pt idx="24">
                  <c:v>186372</c:v>
                </c:pt>
                <c:pt idx="25">
                  <c:v>186383</c:v>
                </c:pt>
                <c:pt idx="26">
                  <c:v>186398</c:v>
                </c:pt>
                <c:pt idx="27">
                  <c:v>186403</c:v>
                </c:pt>
                <c:pt idx="28">
                  <c:v>186419</c:v>
                </c:pt>
                <c:pt idx="29">
                  <c:v>186427</c:v>
                </c:pt>
                <c:pt idx="30">
                  <c:v>186429</c:v>
                </c:pt>
                <c:pt idx="31">
                  <c:v>186438</c:v>
                </c:pt>
                <c:pt idx="32">
                  <c:v>186440</c:v>
                </c:pt>
                <c:pt idx="33">
                  <c:v>186432</c:v>
                </c:pt>
                <c:pt idx="34">
                  <c:v>186444</c:v>
                </c:pt>
                <c:pt idx="35">
                  <c:v>186440</c:v>
                </c:pt>
                <c:pt idx="36">
                  <c:v>186432</c:v>
                </c:pt>
                <c:pt idx="37">
                  <c:v>186435</c:v>
                </c:pt>
                <c:pt idx="38">
                  <c:v>186447</c:v>
                </c:pt>
                <c:pt idx="39">
                  <c:v>186445</c:v>
                </c:pt>
                <c:pt idx="40">
                  <c:v>186455</c:v>
                </c:pt>
                <c:pt idx="41">
                  <c:v>186468</c:v>
                </c:pt>
                <c:pt idx="42">
                  <c:v>186463</c:v>
                </c:pt>
                <c:pt idx="43">
                  <c:v>186466</c:v>
                </c:pt>
                <c:pt idx="44">
                  <c:v>186484</c:v>
                </c:pt>
                <c:pt idx="45">
                  <c:v>186497</c:v>
                </c:pt>
                <c:pt idx="46">
                  <c:v>186503</c:v>
                </c:pt>
                <c:pt idx="47">
                  <c:v>186501</c:v>
                </c:pt>
                <c:pt idx="48">
                  <c:v>186506</c:v>
                </c:pt>
                <c:pt idx="49">
                  <c:v>186515</c:v>
                </c:pt>
                <c:pt idx="50">
                  <c:v>186532</c:v>
                </c:pt>
                <c:pt idx="51">
                  <c:v>186573</c:v>
                </c:pt>
                <c:pt idx="52">
                  <c:v>186599</c:v>
                </c:pt>
                <c:pt idx="53">
                  <c:v>186623</c:v>
                </c:pt>
                <c:pt idx="54">
                  <c:v>186651</c:v>
                </c:pt>
                <c:pt idx="55">
                  <c:v>186741</c:v>
                </c:pt>
                <c:pt idx="56">
                  <c:v>186802</c:v>
                </c:pt>
                <c:pt idx="57">
                  <c:v>186814</c:v>
                </c:pt>
                <c:pt idx="58">
                  <c:v>186839</c:v>
                </c:pt>
                <c:pt idx="59">
                  <c:v>186854</c:v>
                </c:pt>
                <c:pt idx="60">
                  <c:v>186868</c:v>
                </c:pt>
                <c:pt idx="61">
                  <c:v>186875</c:v>
                </c:pt>
                <c:pt idx="62">
                  <c:v>186877</c:v>
                </c:pt>
                <c:pt idx="63">
                  <c:v>186917</c:v>
                </c:pt>
                <c:pt idx="64">
                  <c:v>187726</c:v>
                </c:pt>
                <c:pt idx="65">
                  <c:v>188419</c:v>
                </c:pt>
                <c:pt idx="66">
                  <c:v>188931</c:v>
                </c:pt>
                <c:pt idx="67">
                  <c:v>189386</c:v>
                </c:pt>
                <c:pt idx="68">
                  <c:v>189857</c:v>
                </c:pt>
                <c:pt idx="69">
                  <c:v>190452</c:v>
                </c:pt>
                <c:pt idx="70">
                  <c:v>190575</c:v>
                </c:pt>
                <c:pt idx="71">
                  <c:v>190613</c:v>
                </c:pt>
                <c:pt idx="72">
                  <c:v>190647</c:v>
                </c:pt>
                <c:pt idx="73">
                  <c:v>190699</c:v>
                </c:pt>
                <c:pt idx="74">
                  <c:v>190781</c:v>
                </c:pt>
                <c:pt idx="75">
                  <c:v>190890</c:v>
                </c:pt>
                <c:pt idx="76">
                  <c:v>190977</c:v>
                </c:pt>
                <c:pt idx="77">
                  <c:v>191276</c:v>
                </c:pt>
                <c:pt idx="78">
                  <c:v>191508</c:v>
                </c:pt>
                <c:pt idx="79">
                  <c:v>191722</c:v>
                </c:pt>
                <c:pt idx="80">
                  <c:v>191858</c:v>
                </c:pt>
                <c:pt idx="81">
                  <c:v>191983</c:v>
                </c:pt>
                <c:pt idx="82">
                  <c:v>192024</c:v>
                </c:pt>
                <c:pt idx="83">
                  <c:v>192081</c:v>
                </c:pt>
                <c:pt idx="84">
                  <c:v>192130</c:v>
                </c:pt>
                <c:pt idx="85">
                  <c:v>192157</c:v>
                </c:pt>
                <c:pt idx="86">
                  <c:v>192165</c:v>
                </c:pt>
                <c:pt idx="87">
                  <c:v>192170</c:v>
                </c:pt>
                <c:pt idx="88">
                  <c:v>192177</c:v>
                </c:pt>
                <c:pt idx="89">
                  <c:v>192179</c:v>
                </c:pt>
                <c:pt idx="90">
                  <c:v>192184</c:v>
                </c:pt>
                <c:pt idx="91">
                  <c:v>192204</c:v>
                </c:pt>
                <c:pt idx="92">
                  <c:v>192207</c:v>
                </c:pt>
                <c:pt idx="93">
                  <c:v>192212</c:v>
                </c:pt>
                <c:pt idx="94">
                  <c:v>192215</c:v>
                </c:pt>
                <c:pt idx="95">
                  <c:v>192202</c:v>
                </c:pt>
                <c:pt idx="96">
                  <c:v>192217</c:v>
                </c:pt>
                <c:pt idx="97">
                  <c:v>192226</c:v>
                </c:pt>
                <c:pt idx="98">
                  <c:v>192233</c:v>
                </c:pt>
                <c:pt idx="99">
                  <c:v>192319</c:v>
                </c:pt>
                <c:pt idx="100">
                  <c:v>192506</c:v>
                </c:pt>
                <c:pt idx="101">
                  <c:v>192674</c:v>
                </c:pt>
                <c:pt idx="102">
                  <c:v>192690</c:v>
                </c:pt>
                <c:pt idx="103">
                  <c:v>192729</c:v>
                </c:pt>
                <c:pt idx="104">
                  <c:v>192764</c:v>
                </c:pt>
                <c:pt idx="105">
                  <c:v>192795</c:v>
                </c:pt>
                <c:pt idx="106">
                  <c:v>193033</c:v>
                </c:pt>
                <c:pt idx="107">
                  <c:v>193314</c:v>
                </c:pt>
                <c:pt idx="108">
                  <c:v>193417</c:v>
                </c:pt>
                <c:pt idx="109">
                  <c:v>193473</c:v>
                </c:pt>
                <c:pt idx="110">
                  <c:v>193532</c:v>
                </c:pt>
                <c:pt idx="111">
                  <c:v>193558</c:v>
                </c:pt>
                <c:pt idx="112">
                  <c:v>193574</c:v>
                </c:pt>
                <c:pt idx="113">
                  <c:v>193585</c:v>
                </c:pt>
                <c:pt idx="114">
                  <c:v>193600</c:v>
                </c:pt>
                <c:pt idx="115">
                  <c:v>193593</c:v>
                </c:pt>
                <c:pt idx="116">
                  <c:v>193592</c:v>
                </c:pt>
                <c:pt idx="117">
                  <c:v>193598</c:v>
                </c:pt>
                <c:pt idx="118">
                  <c:v>193590</c:v>
                </c:pt>
                <c:pt idx="119">
                  <c:v>193599</c:v>
                </c:pt>
                <c:pt idx="120">
                  <c:v>193603</c:v>
                </c:pt>
                <c:pt idx="121">
                  <c:v>193616</c:v>
                </c:pt>
                <c:pt idx="122">
                  <c:v>193623</c:v>
                </c:pt>
                <c:pt idx="123">
                  <c:v>193631</c:v>
                </c:pt>
                <c:pt idx="124">
                  <c:v>193651</c:v>
                </c:pt>
                <c:pt idx="125">
                  <c:v>193684</c:v>
                </c:pt>
                <c:pt idx="126">
                  <c:v>193762</c:v>
                </c:pt>
                <c:pt idx="127">
                  <c:v>193805</c:v>
                </c:pt>
                <c:pt idx="128">
                  <c:v>193817</c:v>
                </c:pt>
                <c:pt idx="129">
                  <c:v>193826</c:v>
                </c:pt>
                <c:pt idx="130">
                  <c:v>193828</c:v>
                </c:pt>
                <c:pt idx="131">
                  <c:v>193842</c:v>
                </c:pt>
                <c:pt idx="132">
                  <c:v>193872</c:v>
                </c:pt>
                <c:pt idx="133">
                  <c:v>193881</c:v>
                </c:pt>
                <c:pt idx="134">
                  <c:v>193888</c:v>
                </c:pt>
                <c:pt idx="135">
                  <c:v>193893</c:v>
                </c:pt>
                <c:pt idx="136">
                  <c:v>193906</c:v>
                </c:pt>
                <c:pt idx="137">
                  <c:v>193922</c:v>
                </c:pt>
                <c:pt idx="138">
                  <c:v>193921</c:v>
                </c:pt>
                <c:pt idx="139">
                  <c:v>193928</c:v>
                </c:pt>
                <c:pt idx="140">
                  <c:v>193944</c:v>
                </c:pt>
                <c:pt idx="141">
                  <c:v>193947</c:v>
                </c:pt>
                <c:pt idx="142">
                  <c:v>193943</c:v>
                </c:pt>
                <c:pt idx="143">
                  <c:v>193947</c:v>
                </c:pt>
                <c:pt idx="144">
                  <c:v>193947</c:v>
                </c:pt>
                <c:pt idx="145">
                  <c:v>193946</c:v>
                </c:pt>
                <c:pt idx="146">
                  <c:v>193957</c:v>
                </c:pt>
                <c:pt idx="147">
                  <c:v>193955</c:v>
                </c:pt>
                <c:pt idx="148">
                  <c:v>193969</c:v>
                </c:pt>
                <c:pt idx="149">
                  <c:v>193999</c:v>
                </c:pt>
                <c:pt idx="150">
                  <c:v>194094</c:v>
                </c:pt>
                <c:pt idx="151">
                  <c:v>194239</c:v>
                </c:pt>
                <c:pt idx="152">
                  <c:v>194343</c:v>
                </c:pt>
                <c:pt idx="153">
                  <c:v>194362</c:v>
                </c:pt>
                <c:pt idx="154">
                  <c:v>194372</c:v>
                </c:pt>
                <c:pt idx="155">
                  <c:v>194376</c:v>
                </c:pt>
                <c:pt idx="156">
                  <c:v>194395</c:v>
                </c:pt>
                <c:pt idx="157">
                  <c:v>194412</c:v>
                </c:pt>
                <c:pt idx="158">
                  <c:v>194422</c:v>
                </c:pt>
                <c:pt idx="159">
                  <c:v>194532</c:v>
                </c:pt>
                <c:pt idx="160">
                  <c:v>194942</c:v>
                </c:pt>
                <c:pt idx="161">
                  <c:v>195267</c:v>
                </c:pt>
                <c:pt idx="162">
                  <c:v>195538</c:v>
                </c:pt>
                <c:pt idx="163">
                  <c:v>195667</c:v>
                </c:pt>
                <c:pt idx="164">
                  <c:v>195666</c:v>
                </c:pt>
                <c:pt idx="165">
                  <c:v>195661</c:v>
                </c:pt>
                <c:pt idx="166">
                  <c:v>195666</c:v>
                </c:pt>
                <c:pt idx="167">
                  <c:v>195674</c:v>
                </c:pt>
                <c:pt idx="168">
                  <c:v>195684</c:v>
                </c:pt>
                <c:pt idx="169">
                  <c:v>195691</c:v>
                </c:pt>
                <c:pt idx="170">
                  <c:v>195703</c:v>
                </c:pt>
                <c:pt idx="171">
                  <c:v>195708</c:v>
                </c:pt>
                <c:pt idx="172">
                  <c:v>195706</c:v>
                </c:pt>
                <c:pt idx="173">
                  <c:v>195718</c:v>
                </c:pt>
                <c:pt idx="174">
                  <c:v>195714</c:v>
                </c:pt>
                <c:pt idx="175">
                  <c:v>195717</c:v>
                </c:pt>
                <c:pt idx="176">
                  <c:v>195719</c:v>
                </c:pt>
                <c:pt idx="177">
                  <c:v>195733</c:v>
                </c:pt>
                <c:pt idx="178">
                  <c:v>195765</c:v>
                </c:pt>
                <c:pt idx="179">
                  <c:v>195751</c:v>
                </c:pt>
                <c:pt idx="180">
                  <c:v>195755</c:v>
                </c:pt>
                <c:pt idx="181">
                  <c:v>195769</c:v>
                </c:pt>
                <c:pt idx="182">
                  <c:v>195779</c:v>
                </c:pt>
                <c:pt idx="183">
                  <c:v>195793</c:v>
                </c:pt>
                <c:pt idx="184">
                  <c:v>195789</c:v>
                </c:pt>
                <c:pt idx="185">
                  <c:v>195796</c:v>
                </c:pt>
                <c:pt idx="186">
                  <c:v>195797</c:v>
                </c:pt>
                <c:pt idx="187">
                  <c:v>195794</c:v>
                </c:pt>
                <c:pt idx="188">
                  <c:v>195793</c:v>
                </c:pt>
                <c:pt idx="189">
                  <c:v>195790</c:v>
                </c:pt>
                <c:pt idx="190">
                  <c:v>195767</c:v>
                </c:pt>
                <c:pt idx="191">
                  <c:v>195780</c:v>
                </c:pt>
                <c:pt idx="192">
                  <c:v>195787</c:v>
                </c:pt>
                <c:pt idx="193">
                  <c:v>195820</c:v>
                </c:pt>
                <c:pt idx="194">
                  <c:v>195852</c:v>
                </c:pt>
                <c:pt idx="195">
                  <c:v>195873</c:v>
                </c:pt>
                <c:pt idx="196">
                  <c:v>195868</c:v>
                </c:pt>
                <c:pt idx="197">
                  <c:v>195885</c:v>
                </c:pt>
                <c:pt idx="198">
                  <c:v>195896</c:v>
                </c:pt>
                <c:pt idx="199">
                  <c:v>195909</c:v>
                </c:pt>
                <c:pt idx="200">
                  <c:v>195908</c:v>
                </c:pt>
                <c:pt idx="201">
                  <c:v>195914</c:v>
                </c:pt>
                <c:pt idx="202">
                  <c:v>195919</c:v>
                </c:pt>
                <c:pt idx="203">
                  <c:v>195916</c:v>
                </c:pt>
                <c:pt idx="204">
                  <c:v>195922</c:v>
                </c:pt>
                <c:pt idx="205">
                  <c:v>195926</c:v>
                </c:pt>
                <c:pt idx="206">
                  <c:v>195925</c:v>
                </c:pt>
                <c:pt idx="207">
                  <c:v>195934</c:v>
                </c:pt>
                <c:pt idx="208">
                  <c:v>195929</c:v>
                </c:pt>
                <c:pt idx="209">
                  <c:v>195938</c:v>
                </c:pt>
                <c:pt idx="210">
                  <c:v>195949</c:v>
                </c:pt>
                <c:pt idx="211">
                  <c:v>195949</c:v>
                </c:pt>
                <c:pt idx="212">
                  <c:v>195956</c:v>
                </c:pt>
                <c:pt idx="213">
                  <c:v>195970</c:v>
                </c:pt>
                <c:pt idx="214">
                  <c:v>195961</c:v>
                </c:pt>
                <c:pt idx="215">
                  <c:v>195967</c:v>
                </c:pt>
                <c:pt idx="216">
                  <c:v>195972</c:v>
                </c:pt>
                <c:pt idx="217">
                  <c:v>195981</c:v>
                </c:pt>
                <c:pt idx="218">
                  <c:v>195984</c:v>
                </c:pt>
                <c:pt idx="219">
                  <c:v>195993</c:v>
                </c:pt>
                <c:pt idx="220">
                  <c:v>195996</c:v>
                </c:pt>
                <c:pt idx="221">
                  <c:v>195990</c:v>
                </c:pt>
                <c:pt idx="222">
                  <c:v>195990</c:v>
                </c:pt>
                <c:pt idx="223">
                  <c:v>196026</c:v>
                </c:pt>
                <c:pt idx="224">
                  <c:v>196079</c:v>
                </c:pt>
                <c:pt idx="225">
                  <c:v>196148</c:v>
                </c:pt>
                <c:pt idx="226">
                  <c:v>196229</c:v>
                </c:pt>
                <c:pt idx="227">
                  <c:v>196345</c:v>
                </c:pt>
                <c:pt idx="228">
                  <c:v>196357</c:v>
                </c:pt>
                <c:pt idx="229">
                  <c:v>196362</c:v>
                </c:pt>
                <c:pt idx="230">
                  <c:v>196358</c:v>
                </c:pt>
                <c:pt idx="231">
                  <c:v>196368</c:v>
                </c:pt>
                <c:pt idx="232">
                  <c:v>196366</c:v>
                </c:pt>
                <c:pt idx="233">
                  <c:v>196364</c:v>
                </c:pt>
                <c:pt idx="234">
                  <c:v>196370</c:v>
                </c:pt>
                <c:pt idx="235">
                  <c:v>196379</c:v>
                </c:pt>
                <c:pt idx="236">
                  <c:v>196381</c:v>
                </c:pt>
                <c:pt idx="237">
                  <c:v>196391</c:v>
                </c:pt>
                <c:pt idx="238">
                  <c:v>196407</c:v>
                </c:pt>
                <c:pt idx="239">
                  <c:v>196417</c:v>
                </c:pt>
                <c:pt idx="240">
                  <c:v>196454</c:v>
                </c:pt>
                <c:pt idx="241">
                  <c:v>196561</c:v>
                </c:pt>
                <c:pt idx="242">
                  <c:v>196569</c:v>
                </c:pt>
                <c:pt idx="243">
                  <c:v>196577</c:v>
                </c:pt>
                <c:pt idx="244">
                  <c:v>196574</c:v>
                </c:pt>
                <c:pt idx="245">
                  <c:v>196579</c:v>
                </c:pt>
                <c:pt idx="246">
                  <c:v>196598</c:v>
                </c:pt>
                <c:pt idx="247">
                  <c:v>196609</c:v>
                </c:pt>
                <c:pt idx="248">
                  <c:v>196619</c:v>
                </c:pt>
                <c:pt idx="249">
                  <c:v>196621</c:v>
                </c:pt>
                <c:pt idx="250">
                  <c:v>196635</c:v>
                </c:pt>
                <c:pt idx="251">
                  <c:v>196643</c:v>
                </c:pt>
                <c:pt idx="252">
                  <c:v>196644</c:v>
                </c:pt>
                <c:pt idx="253">
                  <c:v>196647</c:v>
                </c:pt>
                <c:pt idx="254">
                  <c:v>196690</c:v>
                </c:pt>
                <c:pt idx="255">
                  <c:v>196969</c:v>
                </c:pt>
                <c:pt idx="256">
                  <c:v>197121</c:v>
                </c:pt>
                <c:pt idx="257">
                  <c:v>197265</c:v>
                </c:pt>
                <c:pt idx="258">
                  <c:v>197414</c:v>
                </c:pt>
                <c:pt idx="259">
                  <c:v>197450</c:v>
                </c:pt>
                <c:pt idx="260">
                  <c:v>197472</c:v>
                </c:pt>
                <c:pt idx="261">
                  <c:v>197490</c:v>
                </c:pt>
                <c:pt idx="262">
                  <c:v>197535</c:v>
                </c:pt>
                <c:pt idx="263">
                  <c:v>197678</c:v>
                </c:pt>
                <c:pt idx="264">
                  <c:v>197824</c:v>
                </c:pt>
                <c:pt idx="265">
                  <c:v>197936</c:v>
                </c:pt>
                <c:pt idx="266">
                  <c:v>198040</c:v>
                </c:pt>
                <c:pt idx="267">
                  <c:v>198074</c:v>
                </c:pt>
                <c:pt idx="268">
                  <c:v>198071</c:v>
                </c:pt>
                <c:pt idx="269">
                  <c:v>198098</c:v>
                </c:pt>
                <c:pt idx="270">
                  <c:v>198126</c:v>
                </c:pt>
                <c:pt idx="271">
                  <c:v>198152</c:v>
                </c:pt>
                <c:pt idx="272">
                  <c:v>198181</c:v>
                </c:pt>
                <c:pt idx="273">
                  <c:v>198195</c:v>
                </c:pt>
                <c:pt idx="274">
                  <c:v>198205</c:v>
                </c:pt>
                <c:pt idx="275">
                  <c:v>198227</c:v>
                </c:pt>
                <c:pt idx="276">
                  <c:v>198243</c:v>
                </c:pt>
                <c:pt idx="277">
                  <c:v>198266</c:v>
                </c:pt>
                <c:pt idx="278">
                  <c:v>198284</c:v>
                </c:pt>
                <c:pt idx="279">
                  <c:v>198300</c:v>
                </c:pt>
                <c:pt idx="280">
                  <c:v>198326</c:v>
                </c:pt>
                <c:pt idx="281">
                  <c:v>198337</c:v>
                </c:pt>
                <c:pt idx="282">
                  <c:v>198342</c:v>
                </c:pt>
                <c:pt idx="283">
                  <c:v>198338</c:v>
                </c:pt>
                <c:pt idx="284">
                  <c:v>198347</c:v>
                </c:pt>
                <c:pt idx="285">
                  <c:v>198359</c:v>
                </c:pt>
                <c:pt idx="286">
                  <c:v>198362</c:v>
                </c:pt>
                <c:pt idx="287">
                  <c:v>198372</c:v>
                </c:pt>
                <c:pt idx="288">
                  <c:v>198375</c:v>
                </c:pt>
                <c:pt idx="289">
                  <c:v>198389</c:v>
                </c:pt>
                <c:pt idx="290">
                  <c:v>198390</c:v>
                </c:pt>
                <c:pt idx="291">
                  <c:v>198405</c:v>
                </c:pt>
                <c:pt idx="292">
                  <c:v>198406</c:v>
                </c:pt>
                <c:pt idx="293">
                  <c:v>198409</c:v>
                </c:pt>
                <c:pt idx="294">
                  <c:v>198432</c:v>
                </c:pt>
                <c:pt idx="295">
                  <c:v>198463</c:v>
                </c:pt>
                <c:pt idx="296">
                  <c:v>198489</c:v>
                </c:pt>
                <c:pt idx="297">
                  <c:v>198509</c:v>
                </c:pt>
                <c:pt idx="298">
                  <c:v>198512</c:v>
                </c:pt>
                <c:pt idx="299">
                  <c:v>198532</c:v>
                </c:pt>
                <c:pt idx="300">
                  <c:v>198548</c:v>
                </c:pt>
                <c:pt idx="301">
                  <c:v>198555</c:v>
                </c:pt>
                <c:pt idx="302">
                  <c:v>198568</c:v>
                </c:pt>
                <c:pt idx="303">
                  <c:v>198579</c:v>
                </c:pt>
                <c:pt idx="304">
                  <c:v>198590</c:v>
                </c:pt>
                <c:pt idx="305">
                  <c:v>198599</c:v>
                </c:pt>
                <c:pt idx="306">
                  <c:v>198614</c:v>
                </c:pt>
                <c:pt idx="307">
                  <c:v>198619</c:v>
                </c:pt>
                <c:pt idx="308">
                  <c:v>198638</c:v>
                </c:pt>
                <c:pt idx="309">
                  <c:v>198641</c:v>
                </c:pt>
                <c:pt idx="310">
                  <c:v>198654</c:v>
                </c:pt>
                <c:pt idx="311">
                  <c:v>198674</c:v>
                </c:pt>
                <c:pt idx="312">
                  <c:v>198694</c:v>
                </c:pt>
                <c:pt idx="313">
                  <c:v>198707</c:v>
                </c:pt>
                <c:pt idx="314">
                  <c:v>198720</c:v>
                </c:pt>
                <c:pt idx="315">
                  <c:v>198723</c:v>
                </c:pt>
                <c:pt idx="316">
                  <c:v>198740</c:v>
                </c:pt>
                <c:pt idx="317">
                  <c:v>198749</c:v>
                </c:pt>
                <c:pt idx="318">
                  <c:v>198767</c:v>
                </c:pt>
                <c:pt idx="319">
                  <c:v>198791</c:v>
                </c:pt>
                <c:pt idx="320">
                  <c:v>198817</c:v>
                </c:pt>
                <c:pt idx="321">
                  <c:v>198872</c:v>
                </c:pt>
                <c:pt idx="322">
                  <c:v>198895</c:v>
                </c:pt>
                <c:pt idx="323">
                  <c:v>198913</c:v>
                </c:pt>
                <c:pt idx="324">
                  <c:v>198926</c:v>
                </c:pt>
                <c:pt idx="325">
                  <c:v>198936</c:v>
                </c:pt>
                <c:pt idx="326">
                  <c:v>198931</c:v>
                </c:pt>
                <c:pt idx="327">
                  <c:v>198940</c:v>
                </c:pt>
                <c:pt idx="328">
                  <c:v>198953</c:v>
                </c:pt>
                <c:pt idx="329">
                  <c:v>198970</c:v>
                </c:pt>
                <c:pt idx="330">
                  <c:v>198989</c:v>
                </c:pt>
                <c:pt idx="331">
                  <c:v>199074</c:v>
                </c:pt>
                <c:pt idx="332">
                  <c:v>199186</c:v>
                </c:pt>
                <c:pt idx="333">
                  <c:v>199251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34-4BA1-B103-AD6481310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224600"/>
        <c:axId val="302227552"/>
      </c:lineChart>
      <c:dateAx>
        <c:axId val="302224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27552"/>
        <c:crosses val="autoZero"/>
        <c:auto val="1"/>
        <c:lblOffset val="100"/>
        <c:baseTimeUnit val="days"/>
      </c:dateAx>
      <c:valAx>
        <c:axId val="30222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2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178477</c:v>
                </c:pt>
                <c:pt idx="1">
                  <c:v>39189</c:v>
                </c:pt>
                <c:pt idx="2">
                  <c:v>62895</c:v>
                </c:pt>
                <c:pt idx="3">
                  <c:v>69480</c:v>
                </c:pt>
                <c:pt idx="4">
                  <c:v>54118</c:v>
                </c:pt>
                <c:pt idx="5">
                  <c:v>7518</c:v>
                </c:pt>
                <c:pt idx="6">
                  <c:v>7209</c:v>
                </c:pt>
                <c:pt idx="7">
                  <c:v>22473</c:v>
                </c:pt>
                <c:pt idx="8">
                  <c:v>15873</c:v>
                </c:pt>
                <c:pt idx="9">
                  <c:v>9504</c:v>
                </c:pt>
                <c:pt idx="10">
                  <c:v>7124</c:v>
                </c:pt>
                <c:pt idx="11">
                  <c:v>4251</c:v>
                </c:pt>
                <c:pt idx="12">
                  <c:v>1657</c:v>
                </c:pt>
                <c:pt idx="13">
                  <c:v>7723</c:v>
                </c:pt>
                <c:pt idx="14">
                  <c:v>4635</c:v>
                </c:pt>
                <c:pt idx="15">
                  <c:v>7532</c:v>
                </c:pt>
                <c:pt idx="16">
                  <c:v>4082</c:v>
                </c:pt>
                <c:pt idx="17">
                  <c:v>11122</c:v>
                </c:pt>
                <c:pt idx="18">
                  <c:v>5707</c:v>
                </c:pt>
                <c:pt idx="19">
                  <c:v>1582</c:v>
                </c:pt>
                <c:pt idx="20">
                  <c:v>7640</c:v>
                </c:pt>
                <c:pt idx="21">
                  <c:v>18128</c:v>
                </c:pt>
                <c:pt idx="22">
                  <c:v>7813</c:v>
                </c:pt>
                <c:pt idx="23">
                  <c:v>5595</c:v>
                </c:pt>
                <c:pt idx="24">
                  <c:v>7667</c:v>
                </c:pt>
                <c:pt idx="25">
                  <c:v>8051</c:v>
                </c:pt>
                <c:pt idx="26">
                  <c:v>7359</c:v>
                </c:pt>
                <c:pt idx="27">
                  <c:v>3145</c:v>
                </c:pt>
                <c:pt idx="28">
                  <c:v>3391</c:v>
                </c:pt>
                <c:pt idx="29">
                  <c:v>6236</c:v>
                </c:pt>
                <c:pt idx="30">
                  <c:v>8166</c:v>
                </c:pt>
                <c:pt idx="31">
                  <c:v>2130</c:v>
                </c:pt>
                <c:pt idx="32">
                  <c:v>6978</c:v>
                </c:pt>
                <c:pt idx="33">
                  <c:v>7199</c:v>
                </c:pt>
                <c:pt idx="34">
                  <c:v>4869</c:v>
                </c:pt>
                <c:pt idx="35">
                  <c:v>4374</c:v>
                </c:pt>
                <c:pt idx="36">
                  <c:v>4514</c:v>
                </c:pt>
                <c:pt idx="37">
                  <c:v>2591</c:v>
                </c:pt>
                <c:pt idx="38">
                  <c:v>4734</c:v>
                </c:pt>
                <c:pt idx="39">
                  <c:v>5523</c:v>
                </c:pt>
                <c:pt idx="40">
                  <c:v>5322</c:v>
                </c:pt>
                <c:pt idx="41">
                  <c:v>3913</c:v>
                </c:pt>
                <c:pt idx="42">
                  <c:v>2648</c:v>
                </c:pt>
                <c:pt idx="43">
                  <c:v>4025</c:v>
                </c:pt>
                <c:pt idx="44">
                  <c:v>14432</c:v>
                </c:pt>
                <c:pt idx="45">
                  <c:v>9849</c:v>
                </c:pt>
                <c:pt idx="46">
                  <c:v>12293</c:v>
                </c:pt>
                <c:pt idx="47">
                  <c:v>5680</c:v>
                </c:pt>
                <c:pt idx="48">
                  <c:v>5637</c:v>
                </c:pt>
                <c:pt idx="49">
                  <c:v>3954</c:v>
                </c:pt>
                <c:pt idx="50">
                  <c:v>21748</c:v>
                </c:pt>
                <c:pt idx="51">
                  <c:v>122889</c:v>
                </c:pt>
                <c:pt idx="52">
                  <c:v>124779</c:v>
                </c:pt>
                <c:pt idx="53">
                  <c:v>124740</c:v>
                </c:pt>
                <c:pt idx="54">
                  <c:v>161418</c:v>
                </c:pt>
                <c:pt idx="55">
                  <c:v>163191</c:v>
                </c:pt>
                <c:pt idx="56">
                  <c:v>158535</c:v>
                </c:pt>
                <c:pt idx="57">
                  <c:v>126756</c:v>
                </c:pt>
                <c:pt idx="58">
                  <c:v>104745</c:v>
                </c:pt>
                <c:pt idx="59">
                  <c:v>21392</c:v>
                </c:pt>
                <c:pt idx="60">
                  <c:v>5988</c:v>
                </c:pt>
                <c:pt idx="61">
                  <c:v>2788</c:v>
                </c:pt>
                <c:pt idx="62">
                  <c:v>46495</c:v>
                </c:pt>
                <c:pt idx="63">
                  <c:v>144066</c:v>
                </c:pt>
                <c:pt idx="64">
                  <c:v>169189</c:v>
                </c:pt>
                <c:pt idx="65">
                  <c:v>181050</c:v>
                </c:pt>
                <c:pt idx="66">
                  <c:v>169496</c:v>
                </c:pt>
                <c:pt idx="67">
                  <c:v>200872</c:v>
                </c:pt>
                <c:pt idx="68">
                  <c:v>196554</c:v>
                </c:pt>
                <c:pt idx="69">
                  <c:v>139602</c:v>
                </c:pt>
                <c:pt idx="70">
                  <c:v>70478</c:v>
                </c:pt>
                <c:pt idx="71">
                  <c:v>68356</c:v>
                </c:pt>
                <c:pt idx="72">
                  <c:v>70688</c:v>
                </c:pt>
                <c:pt idx="73">
                  <c:v>67374</c:v>
                </c:pt>
                <c:pt idx="74">
                  <c:v>185992</c:v>
                </c:pt>
                <c:pt idx="75">
                  <c:v>155077</c:v>
                </c:pt>
                <c:pt idx="76">
                  <c:v>463400</c:v>
                </c:pt>
                <c:pt idx="77">
                  <c:v>439227</c:v>
                </c:pt>
                <c:pt idx="78">
                  <c:v>361002</c:v>
                </c:pt>
                <c:pt idx="79">
                  <c:v>190859</c:v>
                </c:pt>
                <c:pt idx="80">
                  <c:v>347993</c:v>
                </c:pt>
                <c:pt idx="81">
                  <c:v>216992</c:v>
                </c:pt>
                <c:pt idx="82">
                  <c:v>106606</c:v>
                </c:pt>
                <c:pt idx="83">
                  <c:v>109172</c:v>
                </c:pt>
                <c:pt idx="84">
                  <c:v>100763</c:v>
                </c:pt>
                <c:pt idx="85">
                  <c:v>71728</c:v>
                </c:pt>
                <c:pt idx="86">
                  <c:v>31449</c:v>
                </c:pt>
                <c:pt idx="87">
                  <c:v>63867</c:v>
                </c:pt>
                <c:pt idx="88">
                  <c:v>67850</c:v>
                </c:pt>
                <c:pt idx="89">
                  <c:v>91452</c:v>
                </c:pt>
                <c:pt idx="90">
                  <c:v>92308</c:v>
                </c:pt>
                <c:pt idx="91">
                  <c:v>68377</c:v>
                </c:pt>
                <c:pt idx="92">
                  <c:v>43228</c:v>
                </c:pt>
                <c:pt idx="93">
                  <c:v>37497</c:v>
                </c:pt>
                <c:pt idx="94">
                  <c:v>35636</c:v>
                </c:pt>
                <c:pt idx="95">
                  <c:v>34050</c:v>
                </c:pt>
                <c:pt idx="96">
                  <c:v>23171</c:v>
                </c:pt>
                <c:pt idx="97">
                  <c:v>40469</c:v>
                </c:pt>
                <c:pt idx="98">
                  <c:v>41081</c:v>
                </c:pt>
                <c:pt idx="99">
                  <c:v>114202</c:v>
                </c:pt>
                <c:pt idx="100">
                  <c:v>121234</c:v>
                </c:pt>
                <c:pt idx="101">
                  <c:v>174980</c:v>
                </c:pt>
                <c:pt idx="102">
                  <c:v>180420</c:v>
                </c:pt>
                <c:pt idx="103">
                  <c:v>178878</c:v>
                </c:pt>
                <c:pt idx="104">
                  <c:v>165972</c:v>
                </c:pt>
                <c:pt idx="105">
                  <c:v>178620</c:v>
                </c:pt>
                <c:pt idx="106">
                  <c:v>200327</c:v>
                </c:pt>
                <c:pt idx="107">
                  <c:v>195622</c:v>
                </c:pt>
                <c:pt idx="108">
                  <c:v>195830</c:v>
                </c:pt>
                <c:pt idx="109">
                  <c:v>153653</c:v>
                </c:pt>
                <c:pt idx="110">
                  <c:v>165075</c:v>
                </c:pt>
                <c:pt idx="111">
                  <c:v>29712</c:v>
                </c:pt>
                <c:pt idx="112">
                  <c:v>5049</c:v>
                </c:pt>
                <c:pt idx="113">
                  <c:v>3996</c:v>
                </c:pt>
                <c:pt idx="114">
                  <c:v>3355</c:v>
                </c:pt>
                <c:pt idx="115">
                  <c:v>8983</c:v>
                </c:pt>
                <c:pt idx="116">
                  <c:v>3808</c:v>
                </c:pt>
                <c:pt idx="117">
                  <c:v>2249</c:v>
                </c:pt>
                <c:pt idx="118">
                  <c:v>2645</c:v>
                </c:pt>
                <c:pt idx="119">
                  <c:v>2307</c:v>
                </c:pt>
                <c:pt idx="120">
                  <c:v>4142</c:v>
                </c:pt>
                <c:pt idx="121">
                  <c:v>2401</c:v>
                </c:pt>
                <c:pt idx="122">
                  <c:v>3150</c:v>
                </c:pt>
                <c:pt idx="123">
                  <c:v>3319</c:v>
                </c:pt>
                <c:pt idx="124">
                  <c:v>3304</c:v>
                </c:pt>
                <c:pt idx="125">
                  <c:v>12942</c:v>
                </c:pt>
                <c:pt idx="126">
                  <c:v>38704</c:v>
                </c:pt>
                <c:pt idx="127">
                  <c:v>7958</c:v>
                </c:pt>
                <c:pt idx="128">
                  <c:v>2780</c:v>
                </c:pt>
                <c:pt idx="129">
                  <c:v>3099</c:v>
                </c:pt>
                <c:pt idx="130">
                  <c:v>2753</c:v>
                </c:pt>
                <c:pt idx="131">
                  <c:v>1977</c:v>
                </c:pt>
                <c:pt idx="132">
                  <c:v>2880</c:v>
                </c:pt>
                <c:pt idx="133">
                  <c:v>2937</c:v>
                </c:pt>
                <c:pt idx="134">
                  <c:v>101841</c:v>
                </c:pt>
                <c:pt idx="135">
                  <c:v>97055</c:v>
                </c:pt>
                <c:pt idx="136">
                  <c:v>77739</c:v>
                </c:pt>
                <c:pt idx="137">
                  <c:v>86799</c:v>
                </c:pt>
                <c:pt idx="138">
                  <c:v>93567</c:v>
                </c:pt>
                <c:pt idx="139">
                  <c:v>91506</c:v>
                </c:pt>
                <c:pt idx="140">
                  <c:v>50395</c:v>
                </c:pt>
                <c:pt idx="141">
                  <c:v>8562</c:v>
                </c:pt>
                <c:pt idx="142">
                  <c:v>9821</c:v>
                </c:pt>
                <c:pt idx="143">
                  <c:v>3961</c:v>
                </c:pt>
                <c:pt idx="144">
                  <c:v>7601</c:v>
                </c:pt>
                <c:pt idx="145">
                  <c:v>4332</c:v>
                </c:pt>
                <c:pt idx="146">
                  <c:v>9029</c:v>
                </c:pt>
                <c:pt idx="147">
                  <c:v>4560</c:v>
                </c:pt>
                <c:pt idx="148">
                  <c:v>3618</c:v>
                </c:pt>
                <c:pt idx="149">
                  <c:v>164172</c:v>
                </c:pt>
                <c:pt idx="150">
                  <c:v>182209</c:v>
                </c:pt>
                <c:pt idx="151">
                  <c:v>198455</c:v>
                </c:pt>
                <c:pt idx="152">
                  <c:v>103912</c:v>
                </c:pt>
                <c:pt idx="153">
                  <c:v>1862</c:v>
                </c:pt>
                <c:pt idx="154">
                  <c:v>2681</c:v>
                </c:pt>
                <c:pt idx="155">
                  <c:v>2988</c:v>
                </c:pt>
                <c:pt idx="156">
                  <c:v>5499</c:v>
                </c:pt>
                <c:pt idx="157">
                  <c:v>8210</c:v>
                </c:pt>
                <c:pt idx="158">
                  <c:v>9307</c:v>
                </c:pt>
                <c:pt idx="159">
                  <c:v>159202</c:v>
                </c:pt>
                <c:pt idx="160">
                  <c:v>185919</c:v>
                </c:pt>
                <c:pt idx="161">
                  <c:v>175098</c:v>
                </c:pt>
                <c:pt idx="162">
                  <c:v>142062</c:v>
                </c:pt>
                <c:pt idx="163">
                  <c:v>6101</c:v>
                </c:pt>
                <c:pt idx="164">
                  <c:v>6565</c:v>
                </c:pt>
                <c:pt idx="165">
                  <c:v>2993</c:v>
                </c:pt>
                <c:pt idx="166">
                  <c:v>2385</c:v>
                </c:pt>
                <c:pt idx="167">
                  <c:v>3250</c:v>
                </c:pt>
                <c:pt idx="168">
                  <c:v>5516</c:v>
                </c:pt>
                <c:pt idx="169">
                  <c:v>3873</c:v>
                </c:pt>
                <c:pt idx="170">
                  <c:v>3178</c:v>
                </c:pt>
                <c:pt idx="171">
                  <c:v>2954</c:v>
                </c:pt>
                <c:pt idx="172">
                  <c:v>2800</c:v>
                </c:pt>
                <c:pt idx="173">
                  <c:v>2132</c:v>
                </c:pt>
                <c:pt idx="174">
                  <c:v>2917</c:v>
                </c:pt>
                <c:pt idx="175">
                  <c:v>8219</c:v>
                </c:pt>
                <c:pt idx="176">
                  <c:v>4902</c:v>
                </c:pt>
                <c:pt idx="177">
                  <c:v>39750</c:v>
                </c:pt>
                <c:pt idx="178">
                  <c:v>1575</c:v>
                </c:pt>
                <c:pt idx="179">
                  <c:v>7038</c:v>
                </c:pt>
                <c:pt idx="180">
                  <c:v>4165</c:v>
                </c:pt>
                <c:pt idx="181">
                  <c:v>2645</c:v>
                </c:pt>
                <c:pt idx="182">
                  <c:v>2630</c:v>
                </c:pt>
                <c:pt idx="183">
                  <c:v>1847</c:v>
                </c:pt>
                <c:pt idx="184">
                  <c:v>3834</c:v>
                </c:pt>
                <c:pt idx="185">
                  <c:v>3515</c:v>
                </c:pt>
                <c:pt idx="186">
                  <c:v>5506</c:v>
                </c:pt>
                <c:pt idx="187">
                  <c:v>5145</c:v>
                </c:pt>
                <c:pt idx="188">
                  <c:v>3589</c:v>
                </c:pt>
                <c:pt idx="189">
                  <c:v>3555</c:v>
                </c:pt>
                <c:pt idx="190">
                  <c:v>4259</c:v>
                </c:pt>
                <c:pt idx="191">
                  <c:v>6045</c:v>
                </c:pt>
                <c:pt idx="192">
                  <c:v>17421</c:v>
                </c:pt>
                <c:pt idx="193">
                  <c:v>9380</c:v>
                </c:pt>
                <c:pt idx="194">
                  <c:v>5500</c:v>
                </c:pt>
                <c:pt idx="195">
                  <c:v>8182</c:v>
                </c:pt>
                <c:pt idx="196">
                  <c:v>6952</c:v>
                </c:pt>
                <c:pt idx="197">
                  <c:v>6571</c:v>
                </c:pt>
                <c:pt idx="198">
                  <c:v>6700</c:v>
                </c:pt>
                <c:pt idx="199">
                  <c:v>4734</c:v>
                </c:pt>
                <c:pt idx="200">
                  <c:v>5359</c:v>
                </c:pt>
                <c:pt idx="201">
                  <c:v>4560</c:v>
                </c:pt>
                <c:pt idx="202">
                  <c:v>3521</c:v>
                </c:pt>
                <c:pt idx="203">
                  <c:v>3975</c:v>
                </c:pt>
                <c:pt idx="204">
                  <c:v>3515</c:v>
                </c:pt>
                <c:pt idx="205">
                  <c:v>4332</c:v>
                </c:pt>
                <c:pt idx="206">
                  <c:v>2609</c:v>
                </c:pt>
                <c:pt idx="207">
                  <c:v>4105</c:v>
                </c:pt>
                <c:pt idx="208">
                  <c:v>4075</c:v>
                </c:pt>
                <c:pt idx="209">
                  <c:v>4724</c:v>
                </c:pt>
                <c:pt idx="210">
                  <c:v>7981</c:v>
                </c:pt>
                <c:pt idx="211">
                  <c:v>5250</c:v>
                </c:pt>
                <c:pt idx="212">
                  <c:v>8179</c:v>
                </c:pt>
                <c:pt idx="213">
                  <c:v>7262</c:v>
                </c:pt>
                <c:pt idx="214">
                  <c:v>5819</c:v>
                </c:pt>
                <c:pt idx="215">
                  <c:v>1946</c:v>
                </c:pt>
                <c:pt idx="216">
                  <c:v>7932</c:v>
                </c:pt>
                <c:pt idx="217">
                  <c:v>3684</c:v>
                </c:pt>
                <c:pt idx="218">
                  <c:v>5912</c:v>
                </c:pt>
                <c:pt idx="219">
                  <c:v>6890</c:v>
                </c:pt>
                <c:pt idx="220">
                  <c:v>6052</c:v>
                </c:pt>
                <c:pt idx="221">
                  <c:v>5901</c:v>
                </c:pt>
                <c:pt idx="222">
                  <c:v>4505</c:v>
                </c:pt>
                <c:pt idx="223">
                  <c:v>18662</c:v>
                </c:pt>
                <c:pt idx="224">
                  <c:v>33449</c:v>
                </c:pt>
                <c:pt idx="225">
                  <c:v>60984</c:v>
                </c:pt>
                <c:pt idx="226">
                  <c:v>67699</c:v>
                </c:pt>
                <c:pt idx="227">
                  <c:v>57317</c:v>
                </c:pt>
                <c:pt idx="228">
                  <c:v>4196</c:v>
                </c:pt>
                <c:pt idx="229">
                  <c:v>3192</c:v>
                </c:pt>
                <c:pt idx="230">
                  <c:v>2447</c:v>
                </c:pt>
                <c:pt idx="231">
                  <c:v>3329</c:v>
                </c:pt>
                <c:pt idx="232">
                  <c:v>3549</c:v>
                </c:pt>
                <c:pt idx="233">
                  <c:v>1915</c:v>
                </c:pt>
                <c:pt idx="234">
                  <c:v>3126</c:v>
                </c:pt>
                <c:pt idx="235">
                  <c:v>3439</c:v>
                </c:pt>
                <c:pt idx="236">
                  <c:v>3269</c:v>
                </c:pt>
                <c:pt idx="237">
                  <c:v>8576</c:v>
                </c:pt>
                <c:pt idx="238">
                  <c:v>11170</c:v>
                </c:pt>
                <c:pt idx="239">
                  <c:v>5273</c:v>
                </c:pt>
                <c:pt idx="240">
                  <c:v>44645</c:v>
                </c:pt>
                <c:pt idx="241">
                  <c:v>51752</c:v>
                </c:pt>
                <c:pt idx="242">
                  <c:v>12710</c:v>
                </c:pt>
                <c:pt idx="243">
                  <c:v>2859</c:v>
                </c:pt>
                <c:pt idx="244">
                  <c:v>5446</c:v>
                </c:pt>
                <c:pt idx="245">
                  <c:v>3466</c:v>
                </c:pt>
                <c:pt idx="246">
                  <c:v>3370</c:v>
                </c:pt>
                <c:pt idx="247">
                  <c:v>2401</c:v>
                </c:pt>
                <c:pt idx="248">
                  <c:v>2491</c:v>
                </c:pt>
                <c:pt idx="249">
                  <c:v>2730</c:v>
                </c:pt>
                <c:pt idx="250">
                  <c:v>2379</c:v>
                </c:pt>
                <c:pt idx="251">
                  <c:v>7905</c:v>
                </c:pt>
                <c:pt idx="252">
                  <c:v>7662</c:v>
                </c:pt>
                <c:pt idx="253">
                  <c:v>4902</c:v>
                </c:pt>
                <c:pt idx="254">
                  <c:v>306038</c:v>
                </c:pt>
                <c:pt idx="255">
                  <c:v>400099</c:v>
                </c:pt>
                <c:pt idx="256">
                  <c:v>391280</c:v>
                </c:pt>
                <c:pt idx="257">
                  <c:v>370237</c:v>
                </c:pt>
                <c:pt idx="258">
                  <c:v>219079</c:v>
                </c:pt>
                <c:pt idx="259">
                  <c:v>112246</c:v>
                </c:pt>
                <c:pt idx="260">
                  <c:v>12664</c:v>
                </c:pt>
                <c:pt idx="261">
                  <c:v>10767</c:v>
                </c:pt>
                <c:pt idx="262">
                  <c:v>124122</c:v>
                </c:pt>
                <c:pt idx="263">
                  <c:v>647196</c:v>
                </c:pt>
                <c:pt idx="264">
                  <c:v>698221</c:v>
                </c:pt>
                <c:pt idx="265">
                  <c:v>173422</c:v>
                </c:pt>
                <c:pt idx="266">
                  <c:v>153317</c:v>
                </c:pt>
                <c:pt idx="267">
                  <c:v>25198</c:v>
                </c:pt>
                <c:pt idx="268">
                  <c:v>16502</c:v>
                </c:pt>
                <c:pt idx="269">
                  <c:v>5967</c:v>
                </c:pt>
                <c:pt idx="270">
                  <c:v>5623</c:v>
                </c:pt>
                <c:pt idx="271">
                  <c:v>3504</c:v>
                </c:pt>
                <c:pt idx="272">
                  <c:v>3245</c:v>
                </c:pt>
                <c:pt idx="273">
                  <c:v>4946</c:v>
                </c:pt>
                <c:pt idx="274">
                  <c:v>3289</c:v>
                </c:pt>
                <c:pt idx="275">
                  <c:v>4425</c:v>
                </c:pt>
                <c:pt idx="276">
                  <c:v>6982</c:v>
                </c:pt>
                <c:pt idx="277">
                  <c:v>4235</c:v>
                </c:pt>
                <c:pt idx="278">
                  <c:v>3461</c:v>
                </c:pt>
                <c:pt idx="279">
                  <c:v>3521</c:v>
                </c:pt>
                <c:pt idx="280">
                  <c:v>1923</c:v>
                </c:pt>
                <c:pt idx="281">
                  <c:v>3726</c:v>
                </c:pt>
                <c:pt idx="282">
                  <c:v>7287</c:v>
                </c:pt>
                <c:pt idx="283">
                  <c:v>5378</c:v>
                </c:pt>
                <c:pt idx="284">
                  <c:v>6933</c:v>
                </c:pt>
                <c:pt idx="285">
                  <c:v>4082</c:v>
                </c:pt>
                <c:pt idx="286">
                  <c:v>11707</c:v>
                </c:pt>
                <c:pt idx="287">
                  <c:v>6330</c:v>
                </c:pt>
                <c:pt idx="288">
                  <c:v>3860</c:v>
                </c:pt>
                <c:pt idx="289">
                  <c:v>5123</c:v>
                </c:pt>
                <c:pt idx="290">
                  <c:v>4935</c:v>
                </c:pt>
                <c:pt idx="291">
                  <c:v>3996</c:v>
                </c:pt>
                <c:pt idx="292">
                  <c:v>3770</c:v>
                </c:pt>
                <c:pt idx="293">
                  <c:v>3847</c:v>
                </c:pt>
                <c:pt idx="294">
                  <c:v>15907</c:v>
                </c:pt>
                <c:pt idx="295">
                  <c:v>6469</c:v>
                </c:pt>
                <c:pt idx="296">
                  <c:v>10590</c:v>
                </c:pt>
                <c:pt idx="297">
                  <c:v>7954</c:v>
                </c:pt>
                <c:pt idx="298">
                  <c:v>9480</c:v>
                </c:pt>
                <c:pt idx="299">
                  <c:v>4935</c:v>
                </c:pt>
                <c:pt idx="300">
                  <c:v>4211</c:v>
                </c:pt>
                <c:pt idx="301">
                  <c:v>8048</c:v>
                </c:pt>
                <c:pt idx="302">
                  <c:v>7525</c:v>
                </c:pt>
                <c:pt idx="303">
                  <c:v>6648</c:v>
                </c:pt>
                <c:pt idx="304">
                  <c:v>5294</c:v>
                </c:pt>
                <c:pt idx="305">
                  <c:v>3996</c:v>
                </c:pt>
                <c:pt idx="306">
                  <c:v>3493</c:v>
                </c:pt>
                <c:pt idx="307">
                  <c:v>4227</c:v>
                </c:pt>
                <c:pt idx="308">
                  <c:v>6679</c:v>
                </c:pt>
                <c:pt idx="309">
                  <c:v>143036</c:v>
                </c:pt>
                <c:pt idx="310">
                  <c:v>234091</c:v>
                </c:pt>
                <c:pt idx="311">
                  <c:v>229696</c:v>
                </c:pt>
                <c:pt idx="312">
                  <c:v>218234</c:v>
                </c:pt>
                <c:pt idx="313">
                  <c:v>7609</c:v>
                </c:pt>
                <c:pt idx="314">
                  <c:v>10262</c:v>
                </c:pt>
                <c:pt idx="315">
                  <c:v>8577</c:v>
                </c:pt>
                <c:pt idx="316">
                  <c:v>5283</c:v>
                </c:pt>
                <c:pt idx="317">
                  <c:v>4165</c:v>
                </c:pt>
                <c:pt idx="318">
                  <c:v>5837</c:v>
                </c:pt>
                <c:pt idx="319">
                  <c:v>2549</c:v>
                </c:pt>
                <c:pt idx="320">
                  <c:v>10055</c:v>
                </c:pt>
                <c:pt idx="321">
                  <c:v>8537</c:v>
                </c:pt>
                <c:pt idx="322">
                  <c:v>5889</c:v>
                </c:pt>
                <c:pt idx="323">
                  <c:v>6677</c:v>
                </c:pt>
                <c:pt idx="324">
                  <c:v>8407</c:v>
                </c:pt>
                <c:pt idx="325">
                  <c:v>15482</c:v>
                </c:pt>
                <c:pt idx="326">
                  <c:v>7369</c:v>
                </c:pt>
                <c:pt idx="327">
                  <c:v>6157</c:v>
                </c:pt>
                <c:pt idx="328">
                  <c:v>10490</c:v>
                </c:pt>
                <c:pt idx="329">
                  <c:v>13065</c:v>
                </c:pt>
                <c:pt idx="330">
                  <c:v>19774</c:v>
                </c:pt>
                <c:pt idx="331">
                  <c:v>478087</c:v>
                </c:pt>
                <c:pt idx="332">
                  <c:v>370745</c:v>
                </c:pt>
                <c:pt idx="333">
                  <c:v>390666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45-4DDF-9B42-030E5636F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238536"/>
        <c:axId val="258237552"/>
      </c:lineChart>
      <c:dateAx>
        <c:axId val="258238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237552"/>
        <c:crosses val="autoZero"/>
        <c:auto val="1"/>
        <c:lblOffset val="100"/>
        <c:baseTimeUnit val="days"/>
      </c:dateAx>
      <c:valAx>
        <c:axId val="25823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23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104171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6A-4B10-B035-10677BB7E8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6A-4B10-B035-10677BB7E8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6A-4B10-B035-10677BB7E8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6A-4B10-B035-10677BB7E86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6A-4B10-B035-10677BB7E86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6A-4B10-B035-10677BB7E86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6A-4B10-B035-10677BB7E86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66A-4B10-B035-10677BB7E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0688544"/>
        <c:axId val="480691496"/>
      </c:barChart>
      <c:catAx>
        <c:axId val="48068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691496"/>
        <c:crosses val="autoZero"/>
        <c:auto val="1"/>
        <c:lblAlgn val="ctr"/>
        <c:lblOffset val="100"/>
        <c:noMultiLvlLbl val="0"/>
      </c:catAx>
      <c:valAx>
        <c:axId val="48069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68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0.75359850288832997</c:v>
                </c:pt>
                <c:pt idx="1">
                  <c:v>1.1431779325831</c:v>
                </c:pt>
                <c:pt idx="2">
                  <c:v>4.3039987280387999</c:v>
                </c:pt>
                <c:pt idx="3">
                  <c:v>4.1983304548070999</c:v>
                </c:pt>
                <c:pt idx="4">
                  <c:v>3.8064969141506002</c:v>
                </c:pt>
                <c:pt idx="5">
                  <c:v>2.4607608406491002</c:v>
                </c:pt>
                <c:pt idx="6">
                  <c:v>9.3632958801497992</c:v>
                </c:pt>
                <c:pt idx="7">
                  <c:v>15.640991411917</c:v>
                </c:pt>
                <c:pt idx="8">
                  <c:v>10.187110187109999</c:v>
                </c:pt>
                <c:pt idx="9">
                  <c:v>5.7239057239057001</c:v>
                </c:pt>
                <c:pt idx="10">
                  <c:v>5.7271195957326997</c:v>
                </c:pt>
                <c:pt idx="11">
                  <c:v>5.1046812514701996</c:v>
                </c:pt>
                <c:pt idx="12">
                  <c:v>5.7332528666264002</c:v>
                </c:pt>
                <c:pt idx="13">
                  <c:v>3.7291208079762002</c:v>
                </c:pt>
                <c:pt idx="14">
                  <c:v>3.8834951456311</c:v>
                </c:pt>
                <c:pt idx="15">
                  <c:v>4.9654806160382003</c:v>
                </c:pt>
                <c:pt idx="16">
                  <c:v>4.2136207741303</c:v>
                </c:pt>
                <c:pt idx="17">
                  <c:v>13.783492177666</c:v>
                </c:pt>
                <c:pt idx="18">
                  <c:v>7.3418608726125996</c:v>
                </c:pt>
                <c:pt idx="19">
                  <c:v>12.83185840708</c:v>
                </c:pt>
                <c:pt idx="20">
                  <c:v>8.5994764397905996</c:v>
                </c:pt>
                <c:pt idx="21">
                  <c:v>8.6330538393645</c:v>
                </c:pt>
                <c:pt idx="22">
                  <c:v>6.5147830538846003</c:v>
                </c:pt>
                <c:pt idx="23">
                  <c:v>5.6478999106345</c:v>
                </c:pt>
                <c:pt idx="24">
                  <c:v>9.4039389591757008</c:v>
                </c:pt>
                <c:pt idx="25">
                  <c:v>9.6012917649981002</c:v>
                </c:pt>
                <c:pt idx="26">
                  <c:v>9.4170403587443996</c:v>
                </c:pt>
                <c:pt idx="27">
                  <c:v>10.238473767885999</c:v>
                </c:pt>
                <c:pt idx="28">
                  <c:v>4.5119433795340997</c:v>
                </c:pt>
                <c:pt idx="29">
                  <c:v>6.9595894804362004</c:v>
                </c:pt>
                <c:pt idx="30">
                  <c:v>6.2086700955180003</c:v>
                </c:pt>
                <c:pt idx="31">
                  <c:v>5.5399061032864001</c:v>
                </c:pt>
                <c:pt idx="32">
                  <c:v>7.3230151905990004</c:v>
                </c:pt>
                <c:pt idx="33">
                  <c:v>7.5566050840395</c:v>
                </c:pt>
                <c:pt idx="34">
                  <c:v>4.9702197576504004</c:v>
                </c:pt>
                <c:pt idx="35">
                  <c:v>5.2583447645175996</c:v>
                </c:pt>
                <c:pt idx="36">
                  <c:v>4.5192733717323996</c:v>
                </c:pt>
                <c:pt idx="37">
                  <c:v>5.3647240447703997</c:v>
                </c:pt>
                <c:pt idx="38">
                  <c:v>5.2809463455851002</c:v>
                </c:pt>
                <c:pt idx="39">
                  <c:v>5.5223610356690003</c:v>
                </c:pt>
                <c:pt idx="40">
                  <c:v>3.6828260052611999</c:v>
                </c:pt>
                <c:pt idx="41">
                  <c:v>2.8878098645541002</c:v>
                </c:pt>
                <c:pt idx="42">
                  <c:v>2.4924471299094</c:v>
                </c:pt>
                <c:pt idx="43">
                  <c:v>4.0496894409937996</c:v>
                </c:pt>
                <c:pt idx="44">
                  <c:v>9.375</c:v>
                </c:pt>
                <c:pt idx="45">
                  <c:v>12.346431109757001</c:v>
                </c:pt>
                <c:pt idx="46">
                  <c:v>13.902220776050999</c:v>
                </c:pt>
                <c:pt idx="47">
                  <c:v>7.2887323943661997</c:v>
                </c:pt>
                <c:pt idx="48">
                  <c:v>5.6058186978888997</c:v>
                </c:pt>
                <c:pt idx="49">
                  <c:v>4.6029337379867998</c:v>
                </c:pt>
                <c:pt idx="50">
                  <c:v>5.1039176016184999</c:v>
                </c:pt>
                <c:pt idx="51">
                  <c:v>1.5216984433106</c:v>
                </c:pt>
                <c:pt idx="52">
                  <c:v>1.2646358762292</c:v>
                </c:pt>
                <c:pt idx="53">
                  <c:v>0.69664902998236</c:v>
                </c:pt>
                <c:pt idx="54">
                  <c:v>1.3895600242848001</c:v>
                </c:pt>
                <c:pt idx="55">
                  <c:v>1.0306940946498</c:v>
                </c:pt>
                <c:pt idx="56">
                  <c:v>0.52480524805247997</c:v>
                </c:pt>
                <c:pt idx="57">
                  <c:v>0.25482028464135997</c:v>
                </c:pt>
                <c:pt idx="58">
                  <c:v>0.27304405938231002</c:v>
                </c:pt>
                <c:pt idx="59">
                  <c:v>1.1686611817502</c:v>
                </c:pt>
                <c:pt idx="60">
                  <c:v>2.4716098864395</c:v>
                </c:pt>
                <c:pt idx="61">
                  <c:v>5.2008608321376997</c:v>
                </c:pt>
                <c:pt idx="62">
                  <c:v>4.2692762662651997</c:v>
                </c:pt>
                <c:pt idx="63">
                  <c:v>9.3061513472992008</c:v>
                </c:pt>
                <c:pt idx="64">
                  <c:v>8.9131090082689006</c:v>
                </c:pt>
                <c:pt idx="65">
                  <c:v>7.4073460370064002</c:v>
                </c:pt>
                <c:pt idx="66">
                  <c:v>6.5028083258602001</c:v>
                </c:pt>
                <c:pt idx="67">
                  <c:v>5.6224859612091</c:v>
                </c:pt>
                <c:pt idx="68">
                  <c:v>5.6951270388798996</c:v>
                </c:pt>
                <c:pt idx="69">
                  <c:v>5.3229896419821996</c:v>
                </c:pt>
                <c:pt idx="70">
                  <c:v>7.4008910582025997</c:v>
                </c:pt>
                <c:pt idx="71">
                  <c:v>4.033296272456</c:v>
                </c:pt>
                <c:pt idx="72">
                  <c:v>2.3922023540063</c:v>
                </c:pt>
                <c:pt idx="73">
                  <c:v>2.435657672099</c:v>
                </c:pt>
                <c:pt idx="74">
                  <c:v>3.1888468321218002</c:v>
                </c:pt>
                <c:pt idx="75">
                  <c:v>2.3407726484263001</c:v>
                </c:pt>
                <c:pt idx="76">
                  <c:v>1.7434182132067</c:v>
                </c:pt>
                <c:pt idx="77">
                  <c:v>1.3216400631109</c:v>
                </c:pt>
                <c:pt idx="78">
                  <c:v>3.0179888200064999</c:v>
                </c:pt>
                <c:pt idx="79">
                  <c:v>2.7910656557982998</c:v>
                </c:pt>
                <c:pt idx="80">
                  <c:v>1.3517513283313001</c:v>
                </c:pt>
                <c:pt idx="81">
                  <c:v>1.2120262498157</c:v>
                </c:pt>
                <c:pt idx="82">
                  <c:v>1.6847081777760999</c:v>
                </c:pt>
                <c:pt idx="83">
                  <c:v>2.2230974975267999</c:v>
                </c:pt>
                <c:pt idx="84">
                  <c:v>2.7708583507835001</c:v>
                </c:pt>
                <c:pt idx="85">
                  <c:v>2.1302699085433998</c:v>
                </c:pt>
                <c:pt idx="86">
                  <c:v>1.3068778021559</c:v>
                </c:pt>
                <c:pt idx="87">
                  <c:v>3.6560351981461001</c:v>
                </c:pt>
                <c:pt idx="88">
                  <c:v>1.1997052321296999</c:v>
                </c:pt>
                <c:pt idx="89">
                  <c:v>2.3345580195075</c:v>
                </c:pt>
                <c:pt idx="90">
                  <c:v>2.1417428608571001</c:v>
                </c:pt>
                <c:pt idx="91">
                  <c:v>1.0383608523334</c:v>
                </c:pt>
                <c:pt idx="92">
                  <c:v>0.75876746553160002</c:v>
                </c:pt>
                <c:pt idx="93">
                  <c:v>0.93340800597381002</c:v>
                </c:pt>
                <c:pt idx="94">
                  <c:v>0.62857784263104999</c:v>
                </c:pt>
                <c:pt idx="95">
                  <c:v>0.69897209985316</c:v>
                </c:pt>
                <c:pt idx="96">
                  <c:v>0.66030814380044001</c:v>
                </c:pt>
                <c:pt idx="97">
                  <c:v>5.4189626627788998</c:v>
                </c:pt>
                <c:pt idx="98">
                  <c:v>5.9881697134929004</c:v>
                </c:pt>
                <c:pt idx="99">
                  <c:v>5.7126845414265999</c:v>
                </c:pt>
                <c:pt idx="100">
                  <c:v>4.2760281769141004</c:v>
                </c:pt>
                <c:pt idx="101">
                  <c:v>1.4727397416848</c:v>
                </c:pt>
                <c:pt idx="102">
                  <c:v>1.2958652034142999</c:v>
                </c:pt>
                <c:pt idx="103">
                  <c:v>1.0286340410782999</c:v>
                </c:pt>
                <c:pt idx="104">
                  <c:v>0.98329838767985001</c:v>
                </c:pt>
                <c:pt idx="105">
                  <c:v>1.6901802709663001</c:v>
                </c:pt>
                <c:pt idx="106">
                  <c:v>2.0716129128873999</c:v>
                </c:pt>
                <c:pt idx="107">
                  <c:v>2.2983100060320001</c:v>
                </c:pt>
                <c:pt idx="108">
                  <c:v>1.1969565439412</c:v>
                </c:pt>
                <c:pt idx="109">
                  <c:v>1.5339759067509</c:v>
                </c:pt>
                <c:pt idx="110">
                  <c:v>0.80630016659093995</c:v>
                </c:pt>
                <c:pt idx="111">
                  <c:v>1.1510500807754001</c:v>
                </c:pt>
                <c:pt idx="112">
                  <c:v>7.7639136462665999</c:v>
                </c:pt>
                <c:pt idx="113">
                  <c:v>4.7547547547548001</c:v>
                </c:pt>
                <c:pt idx="114">
                  <c:v>7.7198211624441004</c:v>
                </c:pt>
                <c:pt idx="115">
                  <c:v>21.518423689191</c:v>
                </c:pt>
                <c:pt idx="116">
                  <c:v>12.106092436975</c:v>
                </c:pt>
                <c:pt idx="117">
                  <c:v>8.9817696754113001</c:v>
                </c:pt>
                <c:pt idx="118">
                  <c:v>7.4858223062381999</c:v>
                </c:pt>
                <c:pt idx="119">
                  <c:v>6.9354139575206002</c:v>
                </c:pt>
                <c:pt idx="120">
                  <c:v>8.9087397392564007</c:v>
                </c:pt>
                <c:pt idx="121">
                  <c:v>7.9966680549770999</c:v>
                </c:pt>
                <c:pt idx="122">
                  <c:v>8.8888888888888999</c:v>
                </c:pt>
                <c:pt idx="123">
                  <c:v>13.88972582103</c:v>
                </c:pt>
                <c:pt idx="124">
                  <c:v>10.926150121065</c:v>
                </c:pt>
                <c:pt idx="125">
                  <c:v>17.562973265338002</c:v>
                </c:pt>
                <c:pt idx="126">
                  <c:v>8.7484497726333004</c:v>
                </c:pt>
                <c:pt idx="127">
                  <c:v>9.4747423975873009</c:v>
                </c:pt>
                <c:pt idx="128">
                  <c:v>7.2302158273380996</c:v>
                </c:pt>
                <c:pt idx="129">
                  <c:v>10.519522426589001</c:v>
                </c:pt>
                <c:pt idx="130">
                  <c:v>11.514711224119001</c:v>
                </c:pt>
                <c:pt idx="131">
                  <c:v>11.380880121396</c:v>
                </c:pt>
                <c:pt idx="132">
                  <c:v>10.9375</c:v>
                </c:pt>
                <c:pt idx="133">
                  <c:v>8.9887640449437995</c:v>
                </c:pt>
                <c:pt idx="134">
                  <c:v>1.4394988266023001</c:v>
                </c:pt>
                <c:pt idx="135">
                  <c:v>0.91906650868063999</c:v>
                </c:pt>
                <c:pt idx="136">
                  <c:v>0.84384929057487001</c:v>
                </c:pt>
                <c:pt idx="137">
                  <c:v>0.71314185647299999</c:v>
                </c:pt>
                <c:pt idx="138">
                  <c:v>0.68613934399948995</c:v>
                </c:pt>
                <c:pt idx="139">
                  <c:v>0.56608309837605997</c:v>
                </c:pt>
                <c:pt idx="140">
                  <c:v>2.2442702649071999</c:v>
                </c:pt>
                <c:pt idx="141">
                  <c:v>7.8836720392431996</c:v>
                </c:pt>
                <c:pt idx="142">
                  <c:v>3.0750432746156</c:v>
                </c:pt>
                <c:pt idx="143">
                  <c:v>8.8109063367835994</c:v>
                </c:pt>
                <c:pt idx="144">
                  <c:v>15.590053940271</c:v>
                </c:pt>
                <c:pt idx="145">
                  <c:v>12.927054478301001</c:v>
                </c:pt>
                <c:pt idx="146">
                  <c:v>17.045076974194</c:v>
                </c:pt>
                <c:pt idx="147">
                  <c:v>11.644736842105001</c:v>
                </c:pt>
                <c:pt idx="148">
                  <c:v>7.1586511885019002</c:v>
                </c:pt>
                <c:pt idx="149">
                  <c:v>0.84789123602076</c:v>
                </c:pt>
                <c:pt idx="150">
                  <c:v>0.64760796667563003</c:v>
                </c:pt>
                <c:pt idx="151">
                  <c:v>0.54067672772164999</c:v>
                </c:pt>
                <c:pt idx="152">
                  <c:v>0.50042343521441002</c:v>
                </c:pt>
                <c:pt idx="153">
                  <c:v>4.6723952738990002</c:v>
                </c:pt>
                <c:pt idx="154">
                  <c:v>9.1010816859380999</c:v>
                </c:pt>
                <c:pt idx="155">
                  <c:v>7.4631860776438996</c:v>
                </c:pt>
                <c:pt idx="156">
                  <c:v>6.2011274777232002</c:v>
                </c:pt>
                <c:pt idx="157">
                  <c:v>15.10353227771</c:v>
                </c:pt>
                <c:pt idx="158">
                  <c:v>13.559686257656001</c:v>
                </c:pt>
                <c:pt idx="159">
                  <c:v>6.6494139520860003</c:v>
                </c:pt>
                <c:pt idx="160">
                  <c:v>5.1231988123859997</c:v>
                </c:pt>
                <c:pt idx="161">
                  <c:v>4.3210088064969003</c:v>
                </c:pt>
                <c:pt idx="162">
                  <c:v>4.3044586166603001</c:v>
                </c:pt>
                <c:pt idx="163">
                  <c:v>11.473528929684001</c:v>
                </c:pt>
                <c:pt idx="164">
                  <c:v>8.2711348057883001</c:v>
                </c:pt>
                <c:pt idx="165">
                  <c:v>5.2121617106581999</c:v>
                </c:pt>
                <c:pt idx="166">
                  <c:v>5.1572327044025004</c:v>
                </c:pt>
                <c:pt idx="167">
                  <c:v>2.8307692307691998</c:v>
                </c:pt>
                <c:pt idx="168">
                  <c:v>5.0398839738941001</c:v>
                </c:pt>
                <c:pt idx="169">
                  <c:v>2.9434546862897002</c:v>
                </c:pt>
                <c:pt idx="170">
                  <c:v>3.2410320956576002</c:v>
                </c:pt>
                <c:pt idx="171">
                  <c:v>2.2342586323628999</c:v>
                </c:pt>
                <c:pt idx="172">
                  <c:v>2.5357142857142998</c:v>
                </c:pt>
                <c:pt idx="173">
                  <c:v>6.3789868667917</c:v>
                </c:pt>
                <c:pt idx="174">
                  <c:v>2.5368529310936001</c:v>
                </c:pt>
                <c:pt idx="175">
                  <c:v>13.821632802044</c:v>
                </c:pt>
                <c:pt idx="176">
                  <c:v>10.526315789473999</c:v>
                </c:pt>
                <c:pt idx="177">
                  <c:v>8.8150943396226005</c:v>
                </c:pt>
                <c:pt idx="178">
                  <c:v>10.920634920635001</c:v>
                </c:pt>
                <c:pt idx="179">
                  <c:v>7.1327081557260996</c:v>
                </c:pt>
                <c:pt idx="180">
                  <c:v>4.8979591836734997</c:v>
                </c:pt>
                <c:pt idx="181">
                  <c:v>4.8393194706994</c:v>
                </c:pt>
                <c:pt idx="182">
                  <c:v>5.8555133079847996</c:v>
                </c:pt>
                <c:pt idx="183">
                  <c:v>5.6848944233893004</c:v>
                </c:pt>
                <c:pt idx="184">
                  <c:v>3.5472091810120001</c:v>
                </c:pt>
                <c:pt idx="185">
                  <c:v>3.4992887624467</c:v>
                </c:pt>
                <c:pt idx="186">
                  <c:v>3.6868870323284</c:v>
                </c:pt>
                <c:pt idx="187">
                  <c:v>4.1593780369291</c:v>
                </c:pt>
                <c:pt idx="188">
                  <c:v>5.1546391752577003</c:v>
                </c:pt>
                <c:pt idx="189">
                  <c:v>8.6357243319268999</c:v>
                </c:pt>
                <c:pt idx="190">
                  <c:v>9.1570791265554998</c:v>
                </c:pt>
                <c:pt idx="191">
                  <c:v>10.636889991728999</c:v>
                </c:pt>
                <c:pt idx="192">
                  <c:v>8.8341656621319</c:v>
                </c:pt>
                <c:pt idx="193">
                  <c:v>7.5266524520256004</c:v>
                </c:pt>
                <c:pt idx="194">
                  <c:v>6.5272727272726998</c:v>
                </c:pt>
                <c:pt idx="195">
                  <c:v>11.146418968467</c:v>
                </c:pt>
                <c:pt idx="196">
                  <c:v>13.521288837745001</c:v>
                </c:pt>
                <c:pt idx="197">
                  <c:v>10.105006848273</c:v>
                </c:pt>
                <c:pt idx="198">
                  <c:v>7.3880597014924998</c:v>
                </c:pt>
                <c:pt idx="199">
                  <c:v>6.2526404731728</c:v>
                </c:pt>
                <c:pt idx="200">
                  <c:v>3.8066803508117002</c:v>
                </c:pt>
                <c:pt idx="201">
                  <c:v>3.6622807017543999</c:v>
                </c:pt>
                <c:pt idx="202">
                  <c:v>4.1465492757739</c:v>
                </c:pt>
                <c:pt idx="203">
                  <c:v>3.8993710691824002</c:v>
                </c:pt>
                <c:pt idx="204">
                  <c:v>2.5889046941678999</c:v>
                </c:pt>
                <c:pt idx="205">
                  <c:v>5.1708217913204004</c:v>
                </c:pt>
                <c:pt idx="206">
                  <c:v>5.1360674587965001</c:v>
                </c:pt>
                <c:pt idx="207">
                  <c:v>4.4092570036541003</c:v>
                </c:pt>
                <c:pt idx="208">
                  <c:v>3.8773006134968999</c:v>
                </c:pt>
                <c:pt idx="209">
                  <c:v>7.0067739204063999</c:v>
                </c:pt>
                <c:pt idx="210">
                  <c:v>17.842375642149999</c:v>
                </c:pt>
                <c:pt idx="211">
                  <c:v>9.5809523809524002</c:v>
                </c:pt>
                <c:pt idx="212">
                  <c:v>14.256021518522999</c:v>
                </c:pt>
                <c:pt idx="213">
                  <c:v>8.7303773065270995</c:v>
                </c:pt>
                <c:pt idx="214">
                  <c:v>5.2586355043822</c:v>
                </c:pt>
                <c:pt idx="215">
                  <c:v>10.431654676259001</c:v>
                </c:pt>
                <c:pt idx="216">
                  <c:v>12.544125063036001</c:v>
                </c:pt>
                <c:pt idx="217">
                  <c:v>5.5646036916395003</c:v>
                </c:pt>
                <c:pt idx="218">
                  <c:v>7.1041948579160996</c:v>
                </c:pt>
                <c:pt idx="219">
                  <c:v>6.4005805515239</c:v>
                </c:pt>
                <c:pt idx="220">
                  <c:v>6.0971579643093001</c:v>
                </c:pt>
                <c:pt idx="221">
                  <c:v>4.8635824436536002</c:v>
                </c:pt>
                <c:pt idx="222">
                  <c:v>3.8179800221976001</c:v>
                </c:pt>
                <c:pt idx="223">
                  <c:v>10.465116279069999</c:v>
                </c:pt>
                <c:pt idx="224">
                  <c:v>6.3170797333254001</c:v>
                </c:pt>
                <c:pt idx="225">
                  <c:v>6.6935589662861998</c:v>
                </c:pt>
                <c:pt idx="226">
                  <c:v>5.0177993766525004</c:v>
                </c:pt>
                <c:pt idx="227">
                  <c:v>4.7106443114607996</c:v>
                </c:pt>
                <c:pt idx="228">
                  <c:v>7.1496663489036996</c:v>
                </c:pt>
                <c:pt idx="229">
                  <c:v>3.8847117794486001</c:v>
                </c:pt>
                <c:pt idx="230">
                  <c:v>3.9231712300776</c:v>
                </c:pt>
                <c:pt idx="231">
                  <c:v>3.5145689396214999</c:v>
                </c:pt>
                <c:pt idx="232">
                  <c:v>2.0005635390251002</c:v>
                </c:pt>
                <c:pt idx="233">
                  <c:v>2.7154046997389001</c:v>
                </c:pt>
                <c:pt idx="234">
                  <c:v>2.2392834293026</c:v>
                </c:pt>
                <c:pt idx="235">
                  <c:v>2.7333527188136002</c:v>
                </c:pt>
                <c:pt idx="236">
                  <c:v>1.8660140715814999</c:v>
                </c:pt>
                <c:pt idx="237">
                  <c:v>12.115205223881</c:v>
                </c:pt>
                <c:pt idx="238">
                  <c:v>4.6553267681288997</c:v>
                </c:pt>
                <c:pt idx="239">
                  <c:v>4.9876730513938998</c:v>
                </c:pt>
                <c:pt idx="240">
                  <c:v>4.4820248628066004</c:v>
                </c:pt>
                <c:pt idx="241">
                  <c:v>2.5351677229865999</c:v>
                </c:pt>
                <c:pt idx="242">
                  <c:v>2.0849724626279</c:v>
                </c:pt>
                <c:pt idx="243">
                  <c:v>4.4071353620147002</c:v>
                </c:pt>
                <c:pt idx="244">
                  <c:v>6.4083731178847003</c:v>
                </c:pt>
                <c:pt idx="245">
                  <c:v>4.4143104443162002</c:v>
                </c:pt>
                <c:pt idx="246">
                  <c:v>4.8367952522255004</c:v>
                </c:pt>
                <c:pt idx="247">
                  <c:v>3.4985422740524998</c:v>
                </c:pt>
                <c:pt idx="248">
                  <c:v>3.3319951826576002</c:v>
                </c:pt>
                <c:pt idx="249">
                  <c:v>2.7472527472527002</c:v>
                </c:pt>
                <c:pt idx="250">
                  <c:v>2.7322404371585001</c:v>
                </c:pt>
                <c:pt idx="251">
                  <c:v>13.232131562301999</c:v>
                </c:pt>
                <c:pt idx="252">
                  <c:v>12.986165492039</c:v>
                </c:pt>
                <c:pt idx="253">
                  <c:v>49.979600163199002</c:v>
                </c:pt>
                <c:pt idx="254">
                  <c:v>1.3658434573484</c:v>
                </c:pt>
                <c:pt idx="255">
                  <c:v>1.4436426984321</c:v>
                </c:pt>
                <c:pt idx="256">
                  <c:v>0.96503782457575005</c:v>
                </c:pt>
                <c:pt idx="257">
                  <c:v>0.76896690498247999</c:v>
                </c:pt>
                <c:pt idx="258">
                  <c:v>0.79058239265287999</c:v>
                </c:pt>
                <c:pt idx="259">
                  <c:v>0.59779413074853005</c:v>
                </c:pt>
                <c:pt idx="260">
                  <c:v>15.816487681617</c:v>
                </c:pt>
                <c:pt idx="261">
                  <c:v>14.674468282715999</c:v>
                </c:pt>
                <c:pt idx="262">
                  <c:v>5.5719372875074997</c:v>
                </c:pt>
                <c:pt idx="263">
                  <c:v>2.5678465256275</c:v>
                </c:pt>
                <c:pt idx="264">
                  <c:v>2.2684794642383999</c:v>
                </c:pt>
                <c:pt idx="265">
                  <c:v>6.7453956245458997</c:v>
                </c:pt>
                <c:pt idx="266">
                  <c:v>5.9112818539366003</c:v>
                </c:pt>
                <c:pt idx="267">
                  <c:v>6.2108103817762998</c:v>
                </c:pt>
                <c:pt idx="268">
                  <c:v>10.598715307235</c:v>
                </c:pt>
                <c:pt idx="269">
                  <c:v>6.3348416289592997</c:v>
                </c:pt>
                <c:pt idx="270">
                  <c:v>5.9754579406010997</c:v>
                </c:pt>
                <c:pt idx="271">
                  <c:v>5.2796803652967998</c:v>
                </c:pt>
                <c:pt idx="272">
                  <c:v>4.0369799691833999</c:v>
                </c:pt>
                <c:pt idx="273">
                  <c:v>4.7310958350182002</c:v>
                </c:pt>
                <c:pt idx="274">
                  <c:v>5.6248099726360996</c:v>
                </c:pt>
                <c:pt idx="275">
                  <c:v>4.1581920903954996</c:v>
                </c:pt>
                <c:pt idx="276">
                  <c:v>7.2042394729304</c:v>
                </c:pt>
                <c:pt idx="277">
                  <c:v>4.8642266824084999</c:v>
                </c:pt>
                <c:pt idx="278">
                  <c:v>3.7272464605605</c:v>
                </c:pt>
                <c:pt idx="279">
                  <c:v>5.2541891508093999</c:v>
                </c:pt>
                <c:pt idx="280">
                  <c:v>5.4602184087363002</c:v>
                </c:pt>
                <c:pt idx="281">
                  <c:v>3.4353193773483999</c:v>
                </c:pt>
                <c:pt idx="282">
                  <c:v>5.5029504597227996</c:v>
                </c:pt>
                <c:pt idx="283">
                  <c:v>4.3882484194867999</c:v>
                </c:pt>
                <c:pt idx="284">
                  <c:v>3.6203663637674999</c:v>
                </c:pt>
                <c:pt idx="285">
                  <c:v>2.5232729054385001</c:v>
                </c:pt>
                <c:pt idx="286">
                  <c:v>12.821388912615999</c:v>
                </c:pt>
                <c:pt idx="287">
                  <c:v>5.6082148499209996</c:v>
                </c:pt>
                <c:pt idx="288">
                  <c:v>4.1450777202072997</c:v>
                </c:pt>
                <c:pt idx="289">
                  <c:v>7.1247316025765999</c:v>
                </c:pt>
                <c:pt idx="290">
                  <c:v>3.7689969604862998</c:v>
                </c:pt>
                <c:pt idx="291">
                  <c:v>2.4774774774775001</c:v>
                </c:pt>
                <c:pt idx="292">
                  <c:v>3.4482758620689999</c:v>
                </c:pt>
                <c:pt idx="293">
                  <c:v>1.9495710943592</c:v>
                </c:pt>
                <c:pt idx="294">
                  <c:v>6.3242597598541996</c:v>
                </c:pt>
                <c:pt idx="295">
                  <c:v>4.2046684186118002</c:v>
                </c:pt>
                <c:pt idx="296">
                  <c:v>10.018885741265001</c:v>
                </c:pt>
                <c:pt idx="297">
                  <c:v>7.0530550666330996</c:v>
                </c:pt>
                <c:pt idx="298">
                  <c:v>19.229957805906999</c:v>
                </c:pt>
                <c:pt idx="299">
                  <c:v>7.5785207700101003</c:v>
                </c:pt>
                <c:pt idx="300">
                  <c:v>4.0845404891949997</c:v>
                </c:pt>
                <c:pt idx="301">
                  <c:v>5.6038767395626001</c:v>
                </c:pt>
                <c:pt idx="302">
                  <c:v>10.259136212625</c:v>
                </c:pt>
                <c:pt idx="303">
                  <c:v>5.6708784596871</c:v>
                </c:pt>
                <c:pt idx="304">
                  <c:v>6.1768039289761996</c:v>
                </c:pt>
                <c:pt idx="305">
                  <c:v>3.2532532532533001</c:v>
                </c:pt>
                <c:pt idx="306">
                  <c:v>2.633839106785</c:v>
                </c:pt>
                <c:pt idx="307">
                  <c:v>3.1227821149752</c:v>
                </c:pt>
                <c:pt idx="308">
                  <c:v>6.4830064380895003</c:v>
                </c:pt>
                <c:pt idx="309">
                  <c:v>0.21952515450655999</c:v>
                </c:pt>
                <c:pt idx="310">
                  <c:v>0.59378617717042004</c:v>
                </c:pt>
                <c:pt idx="311">
                  <c:v>0.63649345221510001</c:v>
                </c:pt>
                <c:pt idx="312">
                  <c:v>0.32671352768130002</c:v>
                </c:pt>
                <c:pt idx="313">
                  <c:v>13.221185438297001</c:v>
                </c:pt>
                <c:pt idx="314">
                  <c:v>13.720522315338</c:v>
                </c:pt>
                <c:pt idx="315">
                  <c:v>13.163110644748</c:v>
                </c:pt>
                <c:pt idx="316">
                  <c:v>5.3946621237933003</c:v>
                </c:pt>
                <c:pt idx="317">
                  <c:v>3.8175270108042998</c:v>
                </c:pt>
                <c:pt idx="318">
                  <c:v>6.0990234709611002</c:v>
                </c:pt>
                <c:pt idx="319">
                  <c:v>4.9823460180463002</c:v>
                </c:pt>
                <c:pt idx="320">
                  <c:v>6.7031327697662997</c:v>
                </c:pt>
                <c:pt idx="321">
                  <c:v>11.690289328804001</c:v>
                </c:pt>
                <c:pt idx="322">
                  <c:v>9.5262353540499003</c:v>
                </c:pt>
                <c:pt idx="323">
                  <c:v>4.8225250861165003</c:v>
                </c:pt>
                <c:pt idx="324">
                  <c:v>7.4104912572856003</c:v>
                </c:pt>
                <c:pt idx="325">
                  <c:v>6.8014468414933003</c:v>
                </c:pt>
                <c:pt idx="326">
                  <c:v>4.6274935540779003</c:v>
                </c:pt>
                <c:pt idx="327">
                  <c:v>3.8655189215527002</c:v>
                </c:pt>
                <c:pt idx="328">
                  <c:v>6.6634890371782998</c:v>
                </c:pt>
                <c:pt idx="329">
                  <c:v>13.417527745886</c:v>
                </c:pt>
                <c:pt idx="330">
                  <c:v>29.407302518459002</c:v>
                </c:pt>
                <c:pt idx="331">
                  <c:v>1.4455527968759001</c:v>
                </c:pt>
                <c:pt idx="332">
                  <c:v>1.3556487612779999</c:v>
                </c:pt>
                <c:pt idx="333">
                  <c:v>1.2066573492446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EC-4D8B-B40D-93D4BA100F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0662632"/>
        <c:axId val="493433296"/>
      </c:lineChart>
      <c:dateAx>
        <c:axId val="480662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433296"/>
        <c:crosses val="autoZero"/>
        <c:auto val="1"/>
        <c:lblOffset val="100"/>
        <c:baseTimeUnit val="days"/>
      </c:dateAx>
      <c:valAx>
        <c:axId val="49343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66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5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3</c:v>
                </c:pt>
                <c:pt idx="30">
                  <c:v>1</c:v>
                </c:pt>
                <c:pt idx="31">
                  <c:v>0</c:v>
                </c:pt>
                <c:pt idx="32">
                  <c:v>3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3</c:v>
                </c:pt>
                <c:pt idx="46">
                  <c:v>3</c:v>
                </c:pt>
                <c:pt idx="47">
                  <c:v>1</c:v>
                </c:pt>
                <c:pt idx="48">
                  <c:v>3</c:v>
                </c:pt>
                <c:pt idx="49">
                  <c:v>1</c:v>
                </c:pt>
                <c:pt idx="50">
                  <c:v>3</c:v>
                </c:pt>
                <c:pt idx="51">
                  <c:v>3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1</c:v>
                </c:pt>
                <c:pt idx="62">
                  <c:v>2</c:v>
                </c:pt>
                <c:pt idx="63">
                  <c:v>4</c:v>
                </c:pt>
                <c:pt idx="64">
                  <c:v>0</c:v>
                </c:pt>
                <c:pt idx="65">
                  <c:v>0</c:v>
                </c:pt>
                <c:pt idx="66">
                  <c:v>3</c:v>
                </c:pt>
                <c:pt idx="67">
                  <c:v>0</c:v>
                </c:pt>
                <c:pt idx="68">
                  <c:v>1</c:v>
                </c:pt>
                <c:pt idx="69">
                  <c:v>0</c:v>
                </c:pt>
                <c:pt idx="70">
                  <c:v>4</c:v>
                </c:pt>
                <c:pt idx="71">
                  <c:v>0</c:v>
                </c:pt>
                <c:pt idx="72">
                  <c:v>0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6</c:v>
                </c:pt>
                <c:pt idx="77">
                  <c:v>3</c:v>
                </c:pt>
                <c:pt idx="78">
                  <c:v>3</c:v>
                </c:pt>
                <c:pt idx="79">
                  <c:v>1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5</c:v>
                </c:pt>
                <c:pt idx="84">
                  <c:v>1</c:v>
                </c:pt>
                <c:pt idx="85">
                  <c:v>1</c:v>
                </c:pt>
                <c:pt idx="86">
                  <c:v>3</c:v>
                </c:pt>
                <c:pt idx="87">
                  <c:v>4</c:v>
                </c:pt>
                <c:pt idx="88">
                  <c:v>2</c:v>
                </c:pt>
                <c:pt idx="89">
                  <c:v>2</c:v>
                </c:pt>
                <c:pt idx="90">
                  <c:v>1</c:v>
                </c:pt>
                <c:pt idx="91">
                  <c:v>2</c:v>
                </c:pt>
                <c:pt idx="92">
                  <c:v>1</c:v>
                </c:pt>
                <c:pt idx="93">
                  <c:v>2</c:v>
                </c:pt>
                <c:pt idx="94">
                  <c:v>2</c:v>
                </c:pt>
                <c:pt idx="95">
                  <c:v>1</c:v>
                </c:pt>
                <c:pt idx="96">
                  <c:v>2</c:v>
                </c:pt>
                <c:pt idx="97">
                  <c:v>1</c:v>
                </c:pt>
                <c:pt idx="98">
                  <c:v>5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2</c:v>
                </c:pt>
                <c:pt idx="103">
                  <c:v>1</c:v>
                </c:pt>
                <c:pt idx="104">
                  <c:v>2</c:v>
                </c:pt>
                <c:pt idx="105">
                  <c:v>1</c:v>
                </c:pt>
                <c:pt idx="106">
                  <c:v>1</c:v>
                </c:pt>
                <c:pt idx="107">
                  <c:v>5</c:v>
                </c:pt>
                <c:pt idx="108">
                  <c:v>1</c:v>
                </c:pt>
                <c:pt idx="109">
                  <c:v>2</c:v>
                </c:pt>
                <c:pt idx="110">
                  <c:v>1</c:v>
                </c:pt>
                <c:pt idx="111">
                  <c:v>1</c:v>
                </c:pt>
                <c:pt idx="112">
                  <c:v>2</c:v>
                </c:pt>
                <c:pt idx="113">
                  <c:v>1</c:v>
                </c:pt>
                <c:pt idx="114">
                  <c:v>4</c:v>
                </c:pt>
                <c:pt idx="115">
                  <c:v>5</c:v>
                </c:pt>
                <c:pt idx="116">
                  <c:v>3</c:v>
                </c:pt>
                <c:pt idx="117">
                  <c:v>1</c:v>
                </c:pt>
                <c:pt idx="118">
                  <c:v>2</c:v>
                </c:pt>
                <c:pt idx="119">
                  <c:v>2</c:v>
                </c:pt>
                <c:pt idx="120">
                  <c:v>1</c:v>
                </c:pt>
                <c:pt idx="121">
                  <c:v>1</c:v>
                </c:pt>
                <c:pt idx="122">
                  <c:v>2</c:v>
                </c:pt>
                <c:pt idx="123">
                  <c:v>2</c:v>
                </c:pt>
                <c:pt idx="124">
                  <c:v>1</c:v>
                </c:pt>
                <c:pt idx="125">
                  <c:v>2</c:v>
                </c:pt>
                <c:pt idx="126">
                  <c:v>2</c:v>
                </c:pt>
                <c:pt idx="127">
                  <c:v>2</c:v>
                </c:pt>
                <c:pt idx="128">
                  <c:v>1</c:v>
                </c:pt>
                <c:pt idx="129">
                  <c:v>2</c:v>
                </c:pt>
                <c:pt idx="130">
                  <c:v>1</c:v>
                </c:pt>
                <c:pt idx="131">
                  <c:v>1</c:v>
                </c:pt>
                <c:pt idx="132">
                  <c:v>3</c:v>
                </c:pt>
                <c:pt idx="133">
                  <c:v>3</c:v>
                </c:pt>
                <c:pt idx="134">
                  <c:v>2</c:v>
                </c:pt>
                <c:pt idx="135">
                  <c:v>2</c:v>
                </c:pt>
                <c:pt idx="136">
                  <c:v>2</c:v>
                </c:pt>
                <c:pt idx="137">
                  <c:v>2</c:v>
                </c:pt>
                <c:pt idx="138">
                  <c:v>1</c:v>
                </c:pt>
                <c:pt idx="139">
                  <c:v>1</c:v>
                </c:pt>
                <c:pt idx="140">
                  <c:v>2</c:v>
                </c:pt>
                <c:pt idx="141">
                  <c:v>1</c:v>
                </c:pt>
                <c:pt idx="142">
                  <c:v>2</c:v>
                </c:pt>
                <c:pt idx="143">
                  <c:v>1</c:v>
                </c:pt>
                <c:pt idx="144">
                  <c:v>3</c:v>
                </c:pt>
                <c:pt idx="145">
                  <c:v>2</c:v>
                </c:pt>
                <c:pt idx="146">
                  <c:v>6</c:v>
                </c:pt>
                <c:pt idx="147">
                  <c:v>3</c:v>
                </c:pt>
                <c:pt idx="148">
                  <c:v>2</c:v>
                </c:pt>
                <c:pt idx="149">
                  <c:v>1</c:v>
                </c:pt>
                <c:pt idx="150">
                  <c:v>2</c:v>
                </c:pt>
                <c:pt idx="151">
                  <c:v>2</c:v>
                </c:pt>
                <c:pt idx="152">
                  <c:v>2</c:v>
                </c:pt>
                <c:pt idx="153">
                  <c:v>2</c:v>
                </c:pt>
                <c:pt idx="154">
                  <c:v>2</c:v>
                </c:pt>
                <c:pt idx="155">
                  <c:v>3</c:v>
                </c:pt>
                <c:pt idx="156">
                  <c:v>2</c:v>
                </c:pt>
                <c:pt idx="157">
                  <c:v>4</c:v>
                </c:pt>
                <c:pt idx="158">
                  <c:v>4</c:v>
                </c:pt>
                <c:pt idx="159">
                  <c:v>4</c:v>
                </c:pt>
                <c:pt idx="160">
                  <c:v>4</c:v>
                </c:pt>
                <c:pt idx="161">
                  <c:v>1</c:v>
                </c:pt>
                <c:pt idx="162">
                  <c:v>2</c:v>
                </c:pt>
                <c:pt idx="163">
                  <c:v>3</c:v>
                </c:pt>
                <c:pt idx="164">
                  <c:v>6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0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4</c:v>
                </c:pt>
                <c:pt idx="176">
                  <c:v>0</c:v>
                </c:pt>
                <c:pt idx="177">
                  <c:v>1</c:v>
                </c:pt>
                <c:pt idx="178">
                  <c:v>0</c:v>
                </c:pt>
                <c:pt idx="179">
                  <c:v>2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2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1</c:v>
                </c:pt>
                <c:pt idx="195">
                  <c:v>3</c:v>
                </c:pt>
                <c:pt idx="196">
                  <c:v>2</c:v>
                </c:pt>
                <c:pt idx="197">
                  <c:v>1</c:v>
                </c:pt>
                <c:pt idx="198">
                  <c:v>2</c:v>
                </c:pt>
                <c:pt idx="199">
                  <c:v>1</c:v>
                </c:pt>
                <c:pt idx="200">
                  <c:v>2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4</c:v>
                </c:pt>
                <c:pt idx="211">
                  <c:v>1</c:v>
                </c:pt>
                <c:pt idx="212">
                  <c:v>6</c:v>
                </c:pt>
                <c:pt idx="213">
                  <c:v>2</c:v>
                </c:pt>
                <c:pt idx="214">
                  <c:v>1</c:v>
                </c:pt>
                <c:pt idx="215">
                  <c:v>0</c:v>
                </c:pt>
                <c:pt idx="216">
                  <c:v>2</c:v>
                </c:pt>
                <c:pt idx="217">
                  <c:v>1</c:v>
                </c:pt>
                <c:pt idx="218">
                  <c:v>2</c:v>
                </c:pt>
                <c:pt idx="219">
                  <c:v>1</c:v>
                </c:pt>
                <c:pt idx="220">
                  <c:v>1</c:v>
                </c:pt>
                <c:pt idx="221">
                  <c:v>2</c:v>
                </c:pt>
                <c:pt idx="222">
                  <c:v>2</c:v>
                </c:pt>
                <c:pt idx="223">
                  <c:v>4</c:v>
                </c:pt>
                <c:pt idx="224">
                  <c:v>3</c:v>
                </c:pt>
                <c:pt idx="225">
                  <c:v>2</c:v>
                </c:pt>
                <c:pt idx="226">
                  <c:v>4</c:v>
                </c:pt>
                <c:pt idx="227">
                  <c:v>4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2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3</c:v>
                </c:pt>
                <c:pt idx="238">
                  <c:v>1</c:v>
                </c:pt>
                <c:pt idx="239">
                  <c:v>3</c:v>
                </c:pt>
                <c:pt idx="240">
                  <c:v>1</c:v>
                </c:pt>
                <c:pt idx="241">
                  <c:v>1</c:v>
                </c:pt>
                <c:pt idx="242">
                  <c:v>2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2</c:v>
                </c:pt>
                <c:pt idx="249">
                  <c:v>1</c:v>
                </c:pt>
                <c:pt idx="250">
                  <c:v>1</c:v>
                </c:pt>
                <c:pt idx="251">
                  <c:v>2</c:v>
                </c:pt>
                <c:pt idx="252">
                  <c:v>2</c:v>
                </c:pt>
                <c:pt idx="253">
                  <c:v>3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0</c:v>
                </c:pt>
                <c:pt idx="259">
                  <c:v>2</c:v>
                </c:pt>
                <c:pt idx="260">
                  <c:v>3</c:v>
                </c:pt>
                <c:pt idx="261">
                  <c:v>2</c:v>
                </c:pt>
                <c:pt idx="262">
                  <c:v>3</c:v>
                </c:pt>
                <c:pt idx="263">
                  <c:v>1</c:v>
                </c:pt>
                <c:pt idx="264">
                  <c:v>1</c:v>
                </c:pt>
                <c:pt idx="265">
                  <c:v>2</c:v>
                </c:pt>
                <c:pt idx="266">
                  <c:v>0</c:v>
                </c:pt>
                <c:pt idx="267">
                  <c:v>2</c:v>
                </c:pt>
                <c:pt idx="268">
                  <c:v>3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2</c:v>
                </c:pt>
                <c:pt idx="274">
                  <c:v>2</c:v>
                </c:pt>
                <c:pt idx="275">
                  <c:v>1</c:v>
                </c:pt>
                <c:pt idx="276">
                  <c:v>2</c:v>
                </c:pt>
                <c:pt idx="277">
                  <c:v>2</c:v>
                </c:pt>
                <c:pt idx="278">
                  <c:v>1</c:v>
                </c:pt>
                <c:pt idx="279">
                  <c:v>4</c:v>
                </c:pt>
                <c:pt idx="280">
                  <c:v>1</c:v>
                </c:pt>
                <c:pt idx="281">
                  <c:v>1</c:v>
                </c:pt>
                <c:pt idx="282">
                  <c:v>4</c:v>
                </c:pt>
                <c:pt idx="283">
                  <c:v>1</c:v>
                </c:pt>
                <c:pt idx="284">
                  <c:v>2</c:v>
                </c:pt>
                <c:pt idx="285">
                  <c:v>1</c:v>
                </c:pt>
                <c:pt idx="286">
                  <c:v>5</c:v>
                </c:pt>
                <c:pt idx="287">
                  <c:v>1</c:v>
                </c:pt>
                <c:pt idx="288">
                  <c:v>1</c:v>
                </c:pt>
                <c:pt idx="289">
                  <c:v>2</c:v>
                </c:pt>
                <c:pt idx="290">
                  <c:v>2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2</c:v>
                </c:pt>
                <c:pt idx="295">
                  <c:v>1</c:v>
                </c:pt>
                <c:pt idx="296">
                  <c:v>3</c:v>
                </c:pt>
                <c:pt idx="297">
                  <c:v>4</c:v>
                </c:pt>
                <c:pt idx="298">
                  <c:v>5</c:v>
                </c:pt>
                <c:pt idx="299">
                  <c:v>1</c:v>
                </c:pt>
                <c:pt idx="300">
                  <c:v>1</c:v>
                </c:pt>
                <c:pt idx="301">
                  <c:v>3</c:v>
                </c:pt>
                <c:pt idx="302">
                  <c:v>3</c:v>
                </c:pt>
                <c:pt idx="303">
                  <c:v>3</c:v>
                </c:pt>
                <c:pt idx="304">
                  <c:v>2</c:v>
                </c:pt>
                <c:pt idx="305">
                  <c:v>1</c:v>
                </c:pt>
                <c:pt idx="306">
                  <c:v>1</c:v>
                </c:pt>
                <c:pt idx="307">
                  <c:v>2</c:v>
                </c:pt>
                <c:pt idx="308">
                  <c:v>1</c:v>
                </c:pt>
                <c:pt idx="309">
                  <c:v>1</c:v>
                </c:pt>
                <c:pt idx="310">
                  <c:v>3</c:v>
                </c:pt>
                <c:pt idx="311">
                  <c:v>3</c:v>
                </c:pt>
                <c:pt idx="312">
                  <c:v>2</c:v>
                </c:pt>
                <c:pt idx="313">
                  <c:v>2</c:v>
                </c:pt>
                <c:pt idx="314">
                  <c:v>2</c:v>
                </c:pt>
                <c:pt idx="315">
                  <c:v>2</c:v>
                </c:pt>
                <c:pt idx="316">
                  <c:v>2</c:v>
                </c:pt>
                <c:pt idx="317">
                  <c:v>1</c:v>
                </c:pt>
                <c:pt idx="318">
                  <c:v>3</c:v>
                </c:pt>
                <c:pt idx="319">
                  <c:v>1</c:v>
                </c:pt>
                <c:pt idx="320">
                  <c:v>2</c:v>
                </c:pt>
                <c:pt idx="321">
                  <c:v>2</c:v>
                </c:pt>
                <c:pt idx="322">
                  <c:v>2</c:v>
                </c:pt>
                <c:pt idx="323">
                  <c:v>3</c:v>
                </c:pt>
                <c:pt idx="324">
                  <c:v>4</c:v>
                </c:pt>
                <c:pt idx="325">
                  <c:v>4</c:v>
                </c:pt>
                <c:pt idx="326">
                  <c:v>1</c:v>
                </c:pt>
                <c:pt idx="327">
                  <c:v>2</c:v>
                </c:pt>
                <c:pt idx="328">
                  <c:v>2</c:v>
                </c:pt>
                <c:pt idx="329">
                  <c:v>4</c:v>
                </c:pt>
                <c:pt idx="330">
                  <c:v>3</c:v>
                </c:pt>
                <c:pt idx="331">
                  <c:v>3</c:v>
                </c:pt>
                <c:pt idx="332">
                  <c:v>2</c:v>
                </c:pt>
                <c:pt idx="33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3A-46B9-87EA-72D880347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978328"/>
        <c:axId val="519979968"/>
      </c:lineChart>
      <c:dateAx>
        <c:axId val="51997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979968"/>
        <c:crosses val="autoZero"/>
        <c:auto val="1"/>
        <c:lblOffset val="100"/>
        <c:baseTimeUnit val="days"/>
      </c:dateAx>
      <c:valAx>
        <c:axId val="51997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97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3C70-D299-477C-8BFD-6FC966FA4A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Care/2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77F2C8-7E20-413D-82FE-4B4B82D05E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152970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0A954-4A0A-417B-B019-A05280D3B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04FD0F-1BD8-409A-B5F9-6E481B742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2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28251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38656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04352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26273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20943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35690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13005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97020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8181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46099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54497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84045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35147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17378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4908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91831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2319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45133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39632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72617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8847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74113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41306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7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713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940A2-DA67-4CB0-8B86-2D9E34263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772246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F6466-A184-42FB-85D4-6DC6A2668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A78B92-32F3-4DA6-987B-077BC597E6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8363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07B6F-A6EF-46C5-85F5-C715D8C27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37E51-2F95-437F-8ED8-84851EEED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41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BC254-3346-463D-8977-B474962C0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E2E6AD-4D62-4633-A9EE-BA959972DF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3443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4909F-3DF6-42AB-B998-FCBD0F72D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B17CC-AA5D-4354-97D8-CE4FE9646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743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FA095-FA5A-42D3-9ACF-0BCB6F1EF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D7708A-1B7E-4608-BEE2-B49F27944F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643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75370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49580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057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3643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136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325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7678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804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6983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554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745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908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556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3160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831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276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756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8176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690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- 2018-11-30 10:00:36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شاركونا العطاء والمساهمة في توفير بطاقات التأمين الصحي للأيتام والأرامل مع جمعية #كنف الخيرية.
#إكتنافهم_حق 🙏🏼
#شجع_غيرك_يكثر_خيرك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https://scontent.xx.fbcdn.net/v/t1.0-9/s720x720/47126096_2148501261868009_8445449452621135872_n.jpg?_nc_cat=111&amp;_nc_ht=scontent.xx&amp;oh=5184a379ad04919f14683a7ca81e0794&amp;oe=5CA6F5D9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85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5386E-E291-4067-AF92-33A87BD67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35005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5194D-25A0-4AE4-9157-D367867BB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E89632-2CDD-4B34-9D47-2531282D0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041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20538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7539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245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81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004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5317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241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423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779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065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369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745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177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037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404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27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804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051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39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- 2018-11-29 11:19:44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994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59507-FF02-4FF4-B77A-867D97422B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47545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F145-9F7C-495D-AF02-6DC054BA7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57A8BC-A6A5-4863-951B-63358DAF0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762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67474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53248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589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579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051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2497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2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9923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6137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642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4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98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884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104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9444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243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736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941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36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- 2018-11-29 07:49:53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لآخر 15 فائز معنا 😍
الجواب الصحيح هو "السكري من النوع الثاني"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https://scontent.xx.fbcdn.net/v/t1.0-9/p720x720/47056276_2146995688685233_5251808313590415360_n.png?_nc_cat=110&amp;_nc_ht=scontent.xx&amp;oh=a0f4cbe86ff6d890719e0f836c98883e&amp;oe=5CA349D7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300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6744C-F726-43B1-B8E1-7D81CB564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33790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1DE00-B4D7-49CF-BC06-4CA8C3EE9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D4550-7932-4A17-94F0-DB54EF47B2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9497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452425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1477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165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988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589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314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333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690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118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527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57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941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1662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092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250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8493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259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42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39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14:08:09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العناية اليومية تحتاج أكثر !
‏ديتول العناية بالبشرة برائحته الرائعة بعطر الورد يُرطب وينعم بشرتك ويخلي اشراقتك مالها مثيل.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نهى_نبيل‬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ديتول‬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وانتي؟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https://scontent.xx.fbcdn.net/v/t15.5256-10/s720x720/45994114_322961141634006_1797466580997636096_n.jpg?_nc_cat=107&amp;_nc_ht=scontent.xx&amp;oh=013083e7bc51f374067820c594d59525&amp;oe=5CA35242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705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E4676-1109-42CB-A302-CAF7A0CBF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48982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FAB86-0E5F-405A-847F-E375B65B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741E67-3CCE-4A66-9F7E-A32BA5E1B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5956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02693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1916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401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6589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752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049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9493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388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729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856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292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805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428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896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622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345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4919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874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78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12:44:57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صيدلية الدواء راعي ذهبي لـ #معرض_ومكس النسائي والذي يهتم بالجمال والموضة الثاني عشر ✨ من 28 نوفمبر - 1 ديسمبر 2018 ٢٠ - ٢٣ ربيع الأول ١٤٤٠ هـ بفندق #الفورسيزون .
#الرياض #ومكس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https://scontent.xx.fbcdn.net/v/t1.0-9/s720x720/46892961_2145839638800838_2912637255807926272_o.jpg?_nc_cat=105&amp;_nc_ht=scontent.xx&amp;oh=816b8165d1f712f315cfc22b526155d9&amp;oe=5C685115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399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B5D4D-8C3B-4252-B8E6-643D26F34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9514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B94CB-9404-438E-9B96-4147CBF3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B1827C-6AED-410F-AF50-C43C0E579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760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22166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16234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786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0991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7449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518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743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472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65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7538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262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4583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397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802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956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715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3522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007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16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07:00:27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988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89D06-9FF3-479D-AA20-C96333785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04141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44AAD-EEFA-445F-AFD9-970302B92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81872-D6AF-4878-B67C-CE9DEE0CC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5542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181355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2190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321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817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53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9487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846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922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332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0829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213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65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175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092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046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732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115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9253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55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16:58:23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*انت بعد تقدر تربح الكاش 🤩💰!*
سارع بزيارة اقرب فرع لصيدليات الدواء وكن احد الرابحين معنا في مسابقة #اربح_الكاش 
‏الرابح الاول 100,000 ريال
‏الرابح الثاني 50,000 ريال
‏14 فائز بقيمة 25,000 ريال لكل رابح
‏*تطبق الشروط والاحكام
‏*سيتم السحب في ١٤٤٠/٤/٢٧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https://scontent.xx.fbcdn.net/v/t15.5256-10/s720x720/45451034_331048674342296_5533968771376480256_n.jpg?_nc_cat=1&amp;_nc_ht=scontent.xx&amp;oh=ac9911866676d6355cfe8a34a56a0060&amp;oe=5CA447B1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719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74C53-BA1F-4189-B4F4-46108A616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99474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4F79F-D825-4B5E-A996-239DDAA75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5CCAFF-0E11-44CB-9150-F23789B71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07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87868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8003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741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30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427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267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170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2004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9855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618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126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042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635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520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137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417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548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186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9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14:00:37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تفضلوا بزيارة فرعنا في الدمام صيدلية الدواء 104 (طريق الخليج - كورنيش الدمام) للقاء د. 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 م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266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ECACD-3FA8-4767-8A62-BC8F421E6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2074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E8F75-3647-470A-BC5D-19C0A410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45068-C5F7-4EF3-94AD-5639408C52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0807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48058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0652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3072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549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46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690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229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77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85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9350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9867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288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002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940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510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912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294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904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19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12:59:56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انضموا الينا في فعالية #قادة_المستقبل 🎈
العديد من الهدايا والالعاب والعروض الترويجية بانتظاركم ابتداءً من اليوم ٢٧ نوفمبر حتى ٢٩ نوفمبر من الساعة ٥:٠٠ م الى الساعة ٩:٠٠ م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http://campaign.al-dawaa.com/kids/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https://scontent.xx.fbcdn.net/v/t1.0-9/p720x720/47090552_2144452798939522_4735440772302635008_n.jpg?_nc_cat=108&amp;_nc_ht=scontent.xx&amp;oh=cb71bf0167cfef077355a9f4d306dd21&amp;oe=5C66D848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278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6535-53E9-472B-833C-A769C1FC5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18716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55D28-CD02-416D-A189-969FB2F09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6077F3-0733-4243-91EF-C5E6049A5F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62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34836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7505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423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703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931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744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323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439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989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563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563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050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748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825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410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272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299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729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48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19:19:55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*انت بعد تقدر تربح الكاش 🤩💰!*
سارع بزيارة اقرب فرع لصيدليات الدواء وكون احد الرابحين معنا في مسابقة #اربح_الكاش 
‏الرابح الاول 100,000 ريال
‏الرابح الثاني 50,000 ريال
‏14 فائز بقيمة 25,000 ريال لكل رابح
‏*تطبق الشروط والاحكام
‏*سيتم السحب في ١٤٤٠/٣/٢٧ هـ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https://scontent.xx.fbcdn.net/v/t15.5256-10/s720x720/45331747_321393111787496_3736932236864258048_n.jpg?_nc_cat=108&amp;_nc_ht=scontent.xx&amp;oh=6f43bbe196a5b1bec62db2e0ce06b31d&amp;oe=5C72477C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62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80247-7E73-4BBA-904C-F8013486B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10003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CF84B-734D-469C-83F5-CFA0B4A21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427AAD-A47E-4696-B6EE-4F675C84E3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5362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83448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469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7900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226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626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1597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838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195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30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887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75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383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286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156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971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933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266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953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21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14:15:12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https://scontent.xx.fbcdn.net/v/t1.0-9/s720x720/46676649_2143100825741386_1240794409474195456_o.jpg?_nc_cat=101&amp;_nc_ht=scontent.xx&amp;oh=1e17e4bf83b06716261d22c1dd10ac30&amp;oe=5C682477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528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AB947-6344-4987-B44E-78F2444002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739328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0B4AA-F9A2-4F33-B0FF-2766A7564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E95CB0-3709-4EA5-94FD-4753C55B9F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343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03621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2398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381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1768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348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52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402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9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6487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441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035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151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878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839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362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892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117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846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73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13:40:47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492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9C6D5-3068-42E1-AFE2-8A004452F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26702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C4D12-CE56-4408-BA41-A1739788F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CBE778-40BA-4BB7-BFD4-42DECC03E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410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818620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1135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787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740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027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815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930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677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7397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51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725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471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298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388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5208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965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7177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177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1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13:26:15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ألف مبروك للي خمنوها صح 💪🏽
#صيدليات_الدواء تقدم لكم جوائز قيمة من منتجات دكتور اورجانيك 🤩🎁🎊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https://scontent.xx.fbcdn.net/v/t1.0-9/p720x720/46881363_2143049815746487_6010861208117182464_o.jpg?_nc_cat=102&amp;_nc_ht=scontent.xx&amp;oh=724fcbb7b9d1713ef0d198ee31a005c2&amp;oe=5CAFA7F5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840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8BF5F-96D7-4A53-8E20-395D016C5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57528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01C5A-FC63-443D-8FCD-0C84AA34B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D86FA3-0BE8-40E7-8915-90CFE4E9AF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288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5299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46640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524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155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146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1820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514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735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990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577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797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333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8739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37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4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928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317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6183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94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- 2018-11-25 17:00:48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مسابقة #اربح_الكاش المقدمة من #صيدليات_الدواء و #بامبرز و #هيومانا 🤩 
قوموا بزيارة احد فروعنا .. لتكونوا احد الرابحين 
500,000 ريال سعودي بانتظار كم 💰💰
الرابح الاول 100,000 ريال
الرابح الثاني 50,000 ريال
14 فائز بقيمة 25,000 ريال لكل رابح
*تطبق الشروط والاحكام
*سيتم السحب في ١٤٤٠/٣/٢٧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https://scontent.xx.fbcdn.net/v/t1.0-9/p720x720/46525707_2141991642518971_311749788863299584_o.jpg?_nc_cat=105&amp;_nc_ht=scontent.xx&amp;oh=20139002e153203d179d6b08e22e62b1&amp;oe=5C99381D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615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87208-E6FA-4433-9C86-F261E2DAA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30406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F446-4081-4F04-96F0-9D97D0597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8C4B81-8A83-4786-A4C0-46978CE91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8956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5030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845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440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167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042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382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732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455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860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485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754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431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719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691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694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1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273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45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- 2018-11-25 12:35:27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عرض كلوران المميز مع العاب ديزني !
اشتري أي قطعتين من منتجات #كلوران_بيبي واحصلي على 4 قطع مجاناً 
مع كلوران بيبي "نعتني ببشرة طفلك، ونجعله يقضي وقتاً ممتعاً"
*العرض يبدأ من ٢٥/١١ حتى ١٢/١٢
*حصرياً لدى 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https://scontent.xx.fbcdn.net/v/t1.0-9/s720x720/46645600_2141688619215940_1259639781076238336_n.jpg?_nc_cat=109&amp;_nc_ht=scontent.xx&amp;oh=8c3d2da4028b8301d996983483aca01d&amp;oe=5C9A90C5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84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BD371-8C43-4140-A055-775FE6E7B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88436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FDA7-6DBE-465B-8126-2B1D85CDB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447430-333C-4C4B-9861-E062B1C3CD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266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967633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25660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20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741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800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255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662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789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072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086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835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714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47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088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904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780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081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113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47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- 2018-11-24 18:03:07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خليك مرتاح ولا تشيل هم !
الآن يمكنك استلام شحنتك من #ارامكس بكل سهولة من فروع مختارة في صيدليات الدواء.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https://scontent.xx.fbcdn.net/v/t1.0-9/s720x720/46831526_2140707619314040_9195432445665607680_n.jpg?_nc_cat=103&amp;_nc_ht=scontent.xx&amp;oh=7f2932eaef51a4f1f5cf77801b598b22&amp;oe=5CA753D1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92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84FF8-64A3-4480-AEAF-FF7AE62F4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68564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71581-9C52-4C79-AE9B-2CCC286D1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6B824D-D3DF-4884-A84D-F0FE1E9D4F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300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20840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5258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902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574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314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11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361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662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672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91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250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08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483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937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199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2380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459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64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4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- 2018-11-24 13:00:54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بيوبالانس .. استمدي جمال شعرك من سحر الطبيعة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https://scontent.xx.fbcdn.net/v/t1.0-9/s720x720/46525292_2140246099360192_3135511784631304192_o.jpg?_nc_cat=104&amp;_nc_ht=scontent.xx&amp;oh=c8dbb2736a686766319dcc3d3945a535&amp;oe=5CAA0373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644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2FB70-68A7-40BE-AC83-1CE94711A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487684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15CCE-D3DE-4412-B5BA-213E11C63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598D64-B957-47CB-916A-E82453A14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5850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994566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45963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890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746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900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843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599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481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309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613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584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158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878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977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793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632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75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038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84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- 2018-11-23 10:00:50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ورد في صحيح الإمام النووي أن النبي عليه السلام كان إذا نظر في المرآة قال:
”الحمدلله، اللهم كما حسَّنت خَلقي فحسِّن خُلُقي“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https://scontent.xx.fbcdn.net/v/t1.0-9/p720x720/46524228_2138364719548330_8823908673525907456_o.jpg?_nc_cat=108&amp;_nc_ht=scontent.xx&amp;oh=beced04c31036676faee8c8d15905ecf&amp;oe=5C979753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782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ADAED-1096-4C4C-8862-C3A6EA087B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32758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AE0F8-28E2-4153-B43A-5A80AAF7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B6B5C0-F9A0-4D31-A965-8C9618A8CC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4794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220245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7599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3526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229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085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252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915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0607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467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870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543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211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8076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694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4996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418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098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952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36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17:02:08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كم تتوقع قيمة الكاش 💵💵؟؟؟؟
خمن وكون احد الـ ٢٠ رابح بجوائز قيمة من منتجات دكتور اورجانيك 🤩🎁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https://scontent.xx.fbcdn.net/v/t1.0-9/p720x720/46506267_2137346196316849_2315476045333004288_o.png?_nc_cat=110&amp;_nc_ht=scontent.xx&amp;oh=9798bfd8dd0dd168b6d0227d705de1cc&amp;oe=5C6BD8A5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489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6E642-59B8-478C-8693-5F449EBD3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73083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A2FE3-8EFB-4617-9E4D-E5A3208BB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BF8FA6-D39C-40FF-A202-AEEB0E7539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509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49730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9641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430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234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175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4194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100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872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3410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968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61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005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269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836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009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724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982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212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54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11:46:19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تفضلوا بزيارة فرعنا في جدة ( صيدلية ٩٠٢ ) للقاء د وليد مغاوري استشاري الأمراض الباطنية والغدد الصماء والسكري، 
حيثُ سيقوم بتقديم الاستشارات الطبية اللازمة لمرض السكري وذلك يوم  الجمعه ٢٣ نوفمبر الساعة 8:30 م
#الدواء_والسكري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29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4BA8D-143B-49A1-A161-47E0DB359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4464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9E34B-F7D5-4DBD-A057-091E2A8FA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C2CD7-E5EA-429F-A1BA-2C2368C699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784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41830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7224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264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811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958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1675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8257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38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060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039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874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523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071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321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920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251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802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133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44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10:11:33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القهوة الخضراء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 Slender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طبيعية ولذيذة تساعد في برنامج ضبط الوزن.
الان اشتري واحدة واحصلي على الثانية مجاناً لدى جميع فروع #صيدلية_الدواء 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https://scontent.xx.fbcdn.net/v/t1.0-9/p720x720/46510346_2136894789695323_6366614740814266368_o.jpg?_nc_cat=110&amp;_nc_ht=scontent.xx&amp;oh=b78f4b10d0da3b74e41016a16d8a72b2&amp;oe=5CA7DFA2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086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D2DB3-774B-4B1F-9616-0E553FAAB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10335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9A63D-D2D0-454B-8B95-2803CA9BE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31DD90-7E1C-45EC-BC9A-41CABDEDA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202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016146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48951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8575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564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777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063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776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663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744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104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117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830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7483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579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094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518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073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450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3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08:30:03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https://scontent.xx.fbcdn.net/v/t1.0-9/p720x720/46503737_2136816816369787_6058681288091500544_n.jpg?_nc_cat=1&amp;_nc_ht=scontent.xx&amp;oh=1ab38c894f990b41d3d0af35e0eab869&amp;oe=5C6622D4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276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80CAF-E99B-4B10-B047-804B96C76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79817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4F51B-DDC2-4BC2-8BA7-54F0CDFAD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F2C42-A783-4BA7-87E3-BDDD649254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974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26454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0741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6892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494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847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681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78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091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0671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229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1588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561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687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322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548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578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146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2519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04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17:01:56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أوبو .. نساعدك علي التعافي، و نهتم براحتك.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https://scontent.xx.fbcdn.net/v/t1.0-9/p720x720/46520373_2135934696457999_3146439216519446528_o.jpg?_nc_cat=110&amp;_nc_ht=scontent.xx&amp;oh=01c9b40d5fd7e34c45567eea0f9bc43e&amp;oe=5CA8C7CA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25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5F289-40EB-4D31-A3A1-1A0E1A782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03699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EA5DE-1B0F-4494-ABCB-E3928223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E362C2-E7C5-4C31-8004-AF092EE721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0590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55534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7084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834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268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34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845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925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27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669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389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88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41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094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40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4452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7121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527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60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40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13:00:46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حاسه بإجهاد؟ بشرتك جافة وباهتة؟ دائمًا ينقطع نفسك بسرعه؟
قبل لا تفكرين بشيء.. تأكدي كم كوب مويه تشربين !
إهمال شرب الماء غالبًا يسبب مشاكل صحية كثيرة على المدى البعيد
احرصي تشربين بما لا يقل عن ٨ - ١٢ أكواب باليوم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https://scontent.xx.fbcdn.net/v/t1.0-9/p720x720/46488383_2135672183150917_6394701438928289792_n.png?_nc_cat=109&amp;_nc_ht=scontent.xx&amp;oh=957fb7f6024c7f45f88890005d2287c0&amp;oe=5C70EAE4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351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DB346-BBE0-4BD0-8A9F-153F15EAA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2869121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125F1-C110-4DDC-9CBE-ACD5923BB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8A742-2D23-4A4E-8901-99333FA63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199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06931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4907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46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586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604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24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1416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623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115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457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51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07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2859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154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8062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925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4611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327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71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11:00:36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.. أداء عقلي وجسدي متوازن.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https://scontent.xx.fbcdn.net/v/t1.0-9/p720x720/46525592_2135548849829917_7167592361600483328_o.jpg?_nc_cat=103&amp;_nc_ht=scontent.xx&amp;oh=0b2c7df99b0283090e89c44387d52dcf&amp;oe=5CB1C9DE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529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3E81F-4778-4049-89A4-EA26CE95B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85465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6465C-54FE-4802-8A37-971DFFE23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C95FEF-AE83-4CBF-A358-16CA93B6ED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3739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A6654-4D7D-4D06-B3DF-470C3832E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60540-F8B1-4559-9714-15387091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388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DF33-7730-44DF-9CE6-D6AA8B029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25AD0B-6BBB-434B-B36F-6D41C251D2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8352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94111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9799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9653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9558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3390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9662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6184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7639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1690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1403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533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6206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2730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3680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3821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9989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8766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6671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8660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5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2286823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038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4DB8E-BAEA-4B9F-894B-A9421956F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83370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79EF3-5AAE-4D0A-927C-7E16B795A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251AA7-9515-4455-8794-C20811BAB0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5514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611E4-8F33-438C-B748-E2F354011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3202C-A99D-4854-9815-AC3915110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79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86D1B-1FAA-4B55-8557-AE2FA9A83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6B409C-C2A8-4F90-BAAD-BFC2B2D74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616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53554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17954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0733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49382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63253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8286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84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55.337899543379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19.707762557078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5.6392694063927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80.684931506849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42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92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#العودة_للمدرسة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43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#نصائح_للدراسة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277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41.528301886792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2.0377358490566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3.2264150943396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46.792452830189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8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0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60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74.767441860465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5.0348837209302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2.2558139534884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82.058139534884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08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#العودة_للمدارس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83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#سوقي_انت_قدها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407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C193A-9AA7-4C1A-9679-696EEAB45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84404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BA27A-1E7D-44EE-A1AF-35F577F56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E0C96A-DC82-435D-B6F1-806E240F8C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5453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2876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00099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32630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20088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42087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4311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22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24.909090909091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95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#لاروش_بوزيه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0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89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25.606060606061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10.969696969697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192.93939393939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71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12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#يوم_وطني_يوم_ربحي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4510.2222222222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4807.3333333333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06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12700.333333333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81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23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#إحنا_جيل_الأوائل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96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#عرض_حصري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248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093AD-63B3-421B-85C2-414A10AAC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81783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FF60-E7E3-465A-837B-8D40E7F5E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0118C-C8DE-44D5-B204-DE4EB07306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5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1701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71324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27550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42238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91693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6112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73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9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#جمعه_مباركة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52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06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#تمديد_إجازة_اليوم_الوطني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55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699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FF535-2323-4F86-88F5-86995997B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23892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1C3BE-F64F-4B09-8EFE-33A58BBAF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D7C3AA-70E2-4222-A29F-FFD11F97AD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097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53568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4190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96370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781054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71628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77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46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9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01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44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23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0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17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70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118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F95CB-98DF-4C55-9A17-E57EC3BBA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243568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17865-E629-4630-9EF0-C7586CB88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AF824E-3904-4FCB-B61F-D79665E62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771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972168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8311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05199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399259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135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49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14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32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74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51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8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9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15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64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64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678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90FA9-D940-4726-AC5E-87195BCEF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3825131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CB22-99E7-44EE-85F5-355F07F6D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142187-C02E-4755-975C-199F4F662B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4422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051248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80979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303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50803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339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00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69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2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65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32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542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3E414-8DEB-4B09-A1D3-60B55082F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3066899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1E28F-6C68-48F3-B5D7-C648AB37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789B22-BF52-4A86-95C0-A1D8321024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459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58D74-8714-475D-B7FF-8711A9F98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442C5-D9EE-48F8-96A8-0903B4C0B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542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3177</Words>
  <Application>Microsoft Office PowerPoint</Application>
  <PresentationFormat>On-screen Show (4:3)</PresentationFormat>
  <Paragraphs>1375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AlDawaa Care/2</vt:lpstr>
      <vt:lpstr>Facebook Key Metrics Table | AlDawaa</vt:lpstr>
      <vt:lpstr>Facebook Fans Total | AlDawaa</vt:lpstr>
      <vt:lpstr>Facebook Reach | AlDawaa</vt:lpstr>
      <vt:lpstr>Facebook Own Posts Table | AlDawaa - 1 of 25</vt:lpstr>
      <vt:lpstr>Facebook Own Posts Table | AlDawaa - 2 of 25</vt:lpstr>
      <vt:lpstr>Facebook Own Posts Table | AlDawaa - 3 of 25</vt:lpstr>
      <vt:lpstr>Facebook Own Posts Table | AlDawaa - 4 of 25</vt:lpstr>
      <vt:lpstr>Facebook Own Posts Table | AlDawaa - 5 of 25</vt:lpstr>
      <vt:lpstr>Facebook Own Posts Table | AlDawaa - 6 of 25</vt:lpstr>
      <vt:lpstr>Facebook Own Posts Table | AlDawaa - 7 of 25</vt:lpstr>
      <vt:lpstr>Facebook Own Posts Table | AlDawaa - 8 of 25</vt:lpstr>
      <vt:lpstr>Facebook Own Posts Table | AlDawaa - 9 of 25</vt:lpstr>
      <vt:lpstr>Facebook Own Posts Table | AlDawaa - 10 of 25</vt:lpstr>
      <vt:lpstr>Facebook Own Posts Table | AlDawaa - 11 of 25</vt:lpstr>
      <vt:lpstr>Facebook Own Posts Table | AlDawaa - 12 of 25</vt:lpstr>
      <vt:lpstr>Facebook Own Posts Table | AlDawaa - 13 of 25</vt:lpstr>
      <vt:lpstr>Facebook Own Posts Table | AlDawaa - 14 of 25</vt:lpstr>
      <vt:lpstr>Facebook Own Posts Table | AlDawaa - 15 of 25</vt:lpstr>
      <vt:lpstr>Facebook Own Posts Table | AlDawaa - 16 of 25</vt:lpstr>
      <vt:lpstr>Facebook Own Posts Table | AlDawaa - 17 of 25</vt:lpstr>
      <vt:lpstr>Facebook Own Posts Table | AlDawaa - 18 of 25</vt:lpstr>
      <vt:lpstr>Facebook Own Posts Table | AlDawaa - 19 of 25</vt:lpstr>
      <vt:lpstr>Facebook Own Posts Table | AlDawaa - 20 of 25</vt:lpstr>
      <vt:lpstr>Facebook Own Posts Table | AlDawaa - 21 of 25</vt:lpstr>
      <vt:lpstr>Facebook Own Posts Table | AlDawaa - 22 of 25</vt:lpstr>
      <vt:lpstr>Facebook Own Posts Table | AlDawaa - 23 of 25</vt:lpstr>
      <vt:lpstr>Facebook Own Posts Table | AlDawaa - 24 of 25</vt:lpstr>
      <vt:lpstr>Facebook Own Posts Table | AlDawaa - 25 of 25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Facebook Own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Care/2</dc:title>
  <dc:creator>Administrator</dc:creator>
  <cp:lastModifiedBy>Administrator</cp:lastModifiedBy>
  <cp:revision>1</cp:revision>
  <dcterms:created xsi:type="dcterms:W3CDTF">2018-12-10T11:06:43Z</dcterms:created>
  <dcterms:modified xsi:type="dcterms:W3CDTF">2018-12-10T11:08:30Z</dcterms:modified>
</cp:coreProperties>
</file>