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dipndip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20483</c:v>
                </c:pt>
                <c:pt idx="1">
                  <c:v>20560</c:v>
                </c:pt>
                <c:pt idx="2">
                  <c:v>20594</c:v>
                </c:pt>
                <c:pt idx="3">
                  <c:v>20604</c:v>
                </c:pt>
                <c:pt idx="4">
                  <c:v>20627</c:v>
                </c:pt>
                <c:pt idx="5">
                  <c:v>20644</c:v>
                </c:pt>
                <c:pt idx="6">
                  <c:v>20660</c:v>
                </c:pt>
                <c:pt idx="7">
                  <c:v>20668</c:v>
                </c:pt>
                <c:pt idx="8">
                  <c:v>20680</c:v>
                </c:pt>
                <c:pt idx="9">
                  <c:v>20679</c:v>
                </c:pt>
                <c:pt idx="10">
                  <c:v>20683</c:v>
                </c:pt>
                <c:pt idx="11">
                  <c:v>20642</c:v>
                </c:pt>
                <c:pt idx="12">
                  <c:v>20642</c:v>
                </c:pt>
                <c:pt idx="13">
                  <c:v>20656</c:v>
                </c:pt>
                <c:pt idx="14">
                  <c:v>20665</c:v>
                </c:pt>
                <c:pt idx="15">
                  <c:v>20682</c:v>
                </c:pt>
                <c:pt idx="16">
                  <c:v>20684</c:v>
                </c:pt>
                <c:pt idx="17">
                  <c:v>20688</c:v>
                </c:pt>
                <c:pt idx="18">
                  <c:v>20696</c:v>
                </c:pt>
                <c:pt idx="19">
                  <c:v>20702</c:v>
                </c:pt>
                <c:pt idx="20">
                  <c:v>20703</c:v>
                </c:pt>
                <c:pt idx="21">
                  <c:v>20709</c:v>
                </c:pt>
                <c:pt idx="22">
                  <c:v>20716</c:v>
                </c:pt>
                <c:pt idx="23">
                  <c:v>20720</c:v>
                </c:pt>
                <c:pt idx="24">
                  <c:v>20726</c:v>
                </c:pt>
                <c:pt idx="25">
                  <c:v>20718</c:v>
                </c:pt>
                <c:pt idx="26">
                  <c:v>20722</c:v>
                </c:pt>
                <c:pt idx="27">
                  <c:v>20723</c:v>
                </c:pt>
                <c:pt idx="28">
                  <c:v>20724</c:v>
                </c:pt>
                <c:pt idx="29">
                  <c:v>20734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95-42DE-BFF9-5E85B71A2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076632"/>
        <c:axId val="325078600"/>
      </c:lineChart>
      <c:dateAx>
        <c:axId val="32507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78600"/>
        <c:crosses val="autoZero"/>
        <c:auto val="1"/>
        <c:lblOffset val="100"/>
        <c:baseTimeUnit val="days"/>
      </c:dateAx>
      <c:valAx>
        <c:axId val="32507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7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6-41B3-A8B4-7B290775D9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6-41B3-A8B4-7B290775D9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6-41B3-A8B4-7B290775D9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76-41B3-A8B4-7B290775D9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76-41B3-A8B4-7B290775D9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76-41B3-A8B4-7B290775D9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76-41B3-A8B4-7B290775D9A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E76-41B3-A8B4-7B290775D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2803160"/>
        <c:axId val="222811688"/>
      </c:barChart>
      <c:catAx>
        <c:axId val="22280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11688"/>
        <c:crosses val="autoZero"/>
        <c:auto val="1"/>
        <c:lblAlgn val="ctr"/>
        <c:lblOffset val="100"/>
        <c:noMultiLvlLbl val="0"/>
      </c:catAx>
      <c:valAx>
        <c:axId val="22281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0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6A-4D54-920F-9C59AE90E1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6A-4D54-920F-9C59AE90E1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6A-4D54-920F-9C59AE90E1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6A-4D54-920F-9C59AE90E1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6A-4D54-920F-9C59AE90E1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6A-4D54-920F-9C59AE90E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2813656"/>
        <c:axId val="222819232"/>
      </c:barChart>
      <c:catAx>
        <c:axId val="22281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19232"/>
        <c:crosses val="autoZero"/>
        <c:auto val="1"/>
        <c:lblAlgn val="ctr"/>
        <c:lblOffset val="100"/>
        <c:noMultiLvlLbl val="0"/>
      </c:catAx>
      <c:valAx>
        <c:axId val="22281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1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507E2-397E-4522-821A-F2E702B7D0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dipndip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778EA0-5CEC-4170-A283-72B8D17FB5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541380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29991-FDEA-4629-BD85-DC59ED91B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dipndip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DB82E-BE5E-4501-A0BB-E1EF28CBD7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041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747398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64523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05117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18298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38982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60286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11171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1967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554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15599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8651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83192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49079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09477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20573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60166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6608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06126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14941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0316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039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88371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7705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85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dipndip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41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8A05A-4ADC-46A7-9D2D-3F275F8C6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44590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BFD83-235A-4128-8406-D1716DD6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C6F3AE-116C-4180-B3BD-12D0F30FE7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2572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95B04-736C-4056-8864-508BEC312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08CC9-80B0-43B4-91E6-FB188E48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948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00D97-D787-4660-A410-AB5C702BE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51CA05-181F-4DB3-84D2-89FBA74E6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108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228655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02482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334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2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75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625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407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40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564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838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04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501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890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347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064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057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914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758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27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- 2018-11-30 20:01:50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عشاق ديب ان ديب لا يحتاجون سببًا للاحتفال - كل يوم هو يوم للاحتفال بشيء حلو! 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 lovers don't need a reason to celebrate - every day is a day for something sweet!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https://scontent.xx.fbcdn.net/v/t1.0-9/p720x720/47138245_573686416408544_8612577517850591232_o.jpg?_nc_cat=102&amp;_nc_ht=scontent.xx&amp;oh=8f8e6f84226411dbe1af69ddb8eb22b4&amp;oe=5C9A209C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88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0B871-8EC0-40FE-B1A2-1B04E7155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35372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916C6-0EEC-49EC-B751-709418617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B5752F-6D8E-46B0-825C-A74818DACB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8892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16075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0251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040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139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188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1371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267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2013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392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340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526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314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321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598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063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82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841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1894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60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- 2018-11-30 18:36:00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يفوتك العرض الرهيب بمناسبة العيد الخامس لديب ان ديب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👌😍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اختر اللي تبغاه بين أكثر من 30 نوع حلى ب20 ريال بس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الأحد للخميس حتّى الساعة الخامسة مساءً
إيش تنتظرون؟!  سوو منشن لعشّاق ديب ان ديب واستمتعوا بالعرض لمدّة محدودة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حليتو طريقنا وصار لازم نحلّي أيامكم!
#عيد_ديب_الخامس
#عيد_ديب_الخامس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https://scontent.xx.fbcdn.net/v/t15.5256-10/46296964_356029181821076_5917688360851210240_n.jpg?_nc_cat=109&amp;_nc_ht=scontent.xx&amp;oh=0adae2dae03bef8d8d966bd13f65e830&amp;oe=5CB0938B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001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2711E-FEF5-4638-BD1B-146E4FB8B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4848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1DF24-F688-4FA2-8EA7-39E9F727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EA6739-C6E5-4EC3-ADD7-3AE36A783E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987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41160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4891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4456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456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825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950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012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683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073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547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668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917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635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493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2301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590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418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636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93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- 2018-11-28 10:00:11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تجربتك واقتراحاتك بصورة على هاشتاغ   #ديب_ان_ديب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your experience and recommendations with photo and hashtag #makesmesmile. #dipndip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https://scontent.xx.fbcdn.net/v/t1.0-9/p720x720/46977876_572429319867587_5610220551302807552_o.jpg?_nc_cat=102&amp;_nc_ht=scontent.xx&amp;oh=c8490058643fdf474bf43f193e525776&amp;oe=5CA60BFC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7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FDB81-4D34-4233-BDBA-93A4E83FA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7521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7CB2-D25D-42EA-B7E6-487F29949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4D8554-EE5C-4D78-9F49-A94C9EDF4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9173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88639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6753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236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527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235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231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133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501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661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545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8208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859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177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501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162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858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753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471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9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- 2018-11-25 12:55:07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ديب ان ديب نقدم الطعام الذي يجعلك تبتسم من أول نظرة. 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dipndip, we present food that makes you smile at first sight.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https://scontent.xx.fbcdn.net/v/t1.0-9/p720x720/46897221_570843673359485_3143743901202907136_o.jpg?_nc_cat=100&amp;_nc_ht=scontent.xx&amp;oh=cd7dd7e93fe93d0ac9141886a713121c&amp;oe=5CAA0B53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697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AEF90-3E4A-4BE5-84E5-0B57DADB7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15360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AADD-D25C-473D-A662-48A0AE9D2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BA137-B753-4445-A9C2-A5428626C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4913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09445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3442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63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982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823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85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2392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747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3188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836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358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5071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784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894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528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849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027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6013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56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- 2018-11-23 13:36:11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مايتي كريب فريدة من نوعها تجعل كل قلب سعيد
#ديب_ان_ديب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unique mighty crepe has this incredible way of making every heart #happy 
#dipndip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https://scontent.xx.fbcdn.net/v/t1.0-9/s720x720/46520503_569794796797706_7492923300910202880_n.jpg?_nc_cat=101&amp;_nc_ht=scontent.xx&amp;oh=983d707a8f540a9705f2e7310e628041&amp;oe=5CA1B1B9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283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16CFE-423A-40CF-891A-E09D5282F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86639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C2ACE-73EE-4B37-B684-1007A226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71354-AB88-4AB2-A49C-9A5B7188EB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421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47580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0427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437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7041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229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19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62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834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201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289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917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904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700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344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937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404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145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8507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65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- 2018-11-20 08:39:53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ماذا تفضل أن تشرب في ديب ان ديب؟ صوّر الشاشة عندما تقف الصورة على مشروبك المفضل وشاركها معنا! 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Which frozen blend would you like to have? Pause the GIF and take a screenshot of the drink you like and share it with us!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https://scontent.xx.fbcdn.net/v/t15.5256-10/46642434_599727863790193_352453060783505408_n.jpg?_nc_cat=103&amp;_nc_ht=scontent.xx&amp;oh=1f93b0faee1406d8bf07bc7f75a458c3&amp;oe=5CA622DB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052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007D8-C593-40F2-B701-90AD753F6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87203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1C624-6059-4F38-A5E3-15471ADEF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25D82-5386-4EC0-9803-2108D555FE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946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461758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8246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215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815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053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701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233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214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79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304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958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757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169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209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894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17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660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85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5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- 2018-11-19 10:30:35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تريبل تشيز بفز خفيفة وطريّة وتذوب في فمك. وتمنحها تتبيلة الزعتر وصلصة البيستو نكهة قوية وتجعلها وجبة صحية للجميع! 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triple cheese puffs are light, airy, and melt in your mouth. Seasoned with thyme and pesto, the earthy flavors make them a wholesome treat for everyone! 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https://scontent.xx.fbcdn.net/v/t1.0-9/p720x720/46449242_567620730348446_405904345394053120_o.jpg?_nc_cat=101&amp;_nc_ht=scontent.xx&amp;oh=77ce357f87747dd9390db0e029512e65&amp;oe=5CA14E5A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955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D1D3A-158F-4F83-9DD0-9865670DF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677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AFAC-491C-458C-9987-6A7541FC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EB691-566B-4514-A8EB-EFD13BC2BB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1504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82989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1020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696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047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298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16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16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395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690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232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176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025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608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790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60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619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207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782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01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- 2018-11-18 08:00:38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غيّر أجواء هذا الأحد وجرب أحد مشروباتنا المثلجة! نضمن لك أنها ستنعشك وتمنحك المزيد من الطاقة. 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Shake things up a little this Sunday, and try our cold milkshakes They’re guaranteed to leave you refreshed and energized. 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https://scontent.xx.fbcdn.net/v/t1.0-9/p720x720/46379453_567043503739502_6045011476635189248_o.jpg?_nc_cat=109&amp;_nc_ht=scontent.xx&amp;oh=32839f535fa17d85647494af672d473f&amp;oe=5C6F526A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743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C642A-E65B-4A44-B0B2-64149AE0B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12858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EECC3-0650-42A9-90FF-B9D7EA58C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A25EAC-EDCB-491A-80F7-49226B984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253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830211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7604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559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29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049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756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124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977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25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642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27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236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080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246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3570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693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697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874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3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- 2018-11-15 13:30:44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احزر مالذي ينغمس في الشوكولاتة البلجيكية الغنية التي يحبها الجميع؟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Guess what is being dipped in our all-time favorite rich Belgium chocolate?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https://scontent.xx.fbcdn.net/v/t1.0-9/p720x720/46441691_565572333886619_4028647004019097600_o.jpg?_nc_cat=103&amp;_nc_ht=scontent.xx&amp;oh=c667777afa91205e11dc4728dbe33274&amp;oe=5C6A370B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452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E7109-B693-4A3A-9232-1DB91654C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9121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BB25-E698-457C-AA84-BB3F70154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66197C-EBDE-4986-83E5-A4F1F57383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188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2837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9044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155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16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012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391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571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790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036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898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184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477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592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66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8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5802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4656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06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92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- 2018-11-15 10:30:08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ألف مبروك للرابحين بمسابقة 
"احزر اسم الطبق"
الجواب هو تريبل تشيز بافز
الجائزة: دعوة لشخصين لتجربة فطور ديب ان ديب 
حظ أوفر للجميع في المرات القادمة -يجب أن يكون الفائز من داخل المملكة العربية السعودية
-الفطور لشخصين فقط
مدتها: التواريخ المححدة في القسيمة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the winners 
The answer is: Tripe Cheese Puffs 
The prize is an invitation for two to try our breakfast menu at dipnip -Winners must be in Saudi Arabia
-Breakfast for two only
-Dates as mentioned in the voucher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https://scontent.xx.fbcdn.net/v/t1.0-9/p720x720/46340632_565498667227319_296775445515337728_o.jpg?_nc_cat=100&amp;_nc_ht=scontent.xx&amp;oh=102e3d75ea03a66090ea6a90a5c48b19&amp;oe=5C6F87FB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323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EAAEF-93DE-4B5F-8EE3-722BA1062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78121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9A80A-7E96-4730-8440-67AB479A1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FB232-3BE5-4EF2-A5F1-5AABA512EB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334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22341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8686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381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393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708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4852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047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507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176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365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095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998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082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931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53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819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847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7587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51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- 2018-11-14 07:00:46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ابدأ يومك بابتسامة، وانشرها باقي اليوم!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 your day with a smile, and wear it for the rest of the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https://scontent.xx.fbcdn.net/v/t1.0-9/s720x720/46124373_564910560619463_3060585508921933824_o.jpg?_nc_cat=105&amp;_nc_ht=scontent.xx&amp;oh=e2e5c6750321d9719c38423b2ca29e82&amp;oe=5C9A5489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03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0F4F6-6A17-4235-9463-5280C45635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37872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A07DF-F672-43B2-87FC-E033EE2ED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FF3C13-21E3-4B32-A43F-A3CE178CF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165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44308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3212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76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672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943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399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486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2045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112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164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764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3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41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100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6258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497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969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351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66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- 2018-11-11 06:00:22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ابدأ يومك مع رفقة طيبة و #ديب_ان_ديب كريبساديّا رائعة المذاق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mornings brighter with good company, and the dipndip crepsadilla.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https://scontent.xx.fbcdn.net/v/t1.0-9/p720x720/45862140_563456800764839_5832087253165277184_o.jpg?_nc_cat=102&amp;_nc_ht=scontent.xx&amp;oh=d2e3da4652cb8a2e6d674cfbfe30bf38&amp;oe=5CADB231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847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8A136-B42B-4A1A-9BBB-17F7DEE184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13489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26119-3781-49B8-A747-C6AA50EC5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678950-0868-4CE2-AE6E-8D53409B0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3204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068036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5644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931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535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336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855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54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179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77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702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088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34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524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993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618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971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061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063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0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- 2018-11-09 07:00:42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نهاية الأسبوع لابد أن تكون غنية برائحة الوافل الطازج مع الآيس كريم الشهي. اجعل عطلة نهاية الأسبوع سعيدة بزيارة ديب ان ديب! 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Fill your weekends with fresh waffles and a lot of fun by dropping by dipndip!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https://scontent.xx.fbcdn.net/v/t1.0-9/p720x720/45624451_562524287524757_327432977908760576_o.jpg?_nc_cat=108&amp;_nc_ht=scontent.xx&amp;oh=ee848651f158075c39ef9f7b88ee8700&amp;oe=5C9CBE05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233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3593A-6298-4164-A83F-D48582739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14506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315AD-0497-430A-A987-986EC0D69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29771-6211-44E2-BF63-EDA0E1868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009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23221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564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85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192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478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373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32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933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581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774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925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145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6662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259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243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915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864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75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5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- 2018-11-08 10:00:54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تتخمر، تغلي، تفور، ترغي... هل يبدو هذا مغريًا؟ نتمنى يوم كابوتشينو سعيد للجميع! 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Brewing, bubbling, steaming, frothing… irresistible? Happy World Cappuccino Day! 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https://scontent.xx.fbcdn.net/v/t1.0-9/p720x720/45750952_562025517574634_6225283456050397184_o.jpg?_nc_cat=103&amp;_nc_ht=scontent.xx&amp;oh=4141f951f760eab3939da2c2fbabc807&amp;oe=5C665E3F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047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6EAF9-7CE1-4856-861C-347B09DA8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053122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B7DF2-CB2F-4119-B4E2-A87E0873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17839-FE11-41E1-B52F-C1FBF06DA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329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81380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7952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351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263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140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871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669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273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269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172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733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34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883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644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691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690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441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43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86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- 2018-11-07 07:43:56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https://scontent.xx.fbcdn.net/v/t1.0-9/s720x720/45636859_561485934295259_6833269302666199040_n.jpg?_nc_cat=108&amp;_nc_ht=scontent.xx&amp;oh=87a9874678ca0afd71fc96a57f0e8c11&amp;oe=5CB15EFD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246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A6286-EDA1-4FDF-ACE1-A1AD1AFDC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14778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0A4B-2E78-4241-8814-E74A3E3C6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08018-CDFF-44EF-9C4D-C69D8A4A65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032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51057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715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501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94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424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159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32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26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260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36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162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6992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248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473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996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3945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63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332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31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- 2018-11-07 07:00:35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تتوقع جديدنا في ديب ان ديب؟
جبتها صح!
سبانش لاتيه مثلج بانتظارك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Guess what just arrived to dipndip?! 
You got it right! The new delicious iced Spanish latte is waiting for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https://scontent.xx.fbcdn.net/v/t1.0-9/p720x720/45512042_561475494296303_7011531349056028672_o.jpg?_nc_cat=102&amp;_nc_ht=scontent.xx&amp;oh=23ac12bf9bc6bb7a2b72e921edbd3896&amp;oe=5C700435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773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87899-E214-4B41-89E9-C84F22786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21978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FD9A3-5035-49B0-9354-BA03E8350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26A49-1C01-43EB-8501-7A6B57247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4578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45417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23717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838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773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517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59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4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281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236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550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712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334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736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095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343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241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826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897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27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- 2018-11-06 08:50:04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كافئ أحد أحبابك اليوم وكن سببًا لابتسامتهم مع كريب من اختيارهم. 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Treat a loved one today and make them smile with a delicious crepe of their choice!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https://scontent.xx.fbcdn.net/v/t1.0-9/p720x720/45461324_561034071007112_2391603314157420544_o.jpg?_nc_cat=104&amp;_nc_ht=scontent.xx&amp;oh=3c6c200179e31e13e6104459063c4909&amp;oe=5CB26541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682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6AC68-4491-48E0-9894-3FEB0D753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21820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0C510-16D1-43C1-8B33-EADF6ACD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DEB2F-32E1-486C-8537-C28C9C4FBA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234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29134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8184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225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838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476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97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160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088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0470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644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705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86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628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092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598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415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424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035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63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- 2018-11-05 10:57:55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بيضاء، بالحليب، أو سوداء - أيًا كانت نكهة الشوكولاتة التي تفضلها ستجدها عندنا! اطلب الشوكولاتة المفضلة لديك في ديب ان ديب.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White, milk, or dark! We have a chocolate flavor for everyone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https://scontent.xx.fbcdn.net/v/t1.0-9/p720x720/45569144_560610837716102_1296081156948623360_o.jpg?_nc_cat=110&amp;_nc_ht=scontent.xx&amp;oh=14bfd8f3092ab8f438fa6e2d9686e687&amp;oe=5CA94019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277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582C8-C8C0-4811-979F-03CF8DE22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69338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7A8A-9A5D-4696-BF84-75A499A3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dipndip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EA7545-09C1-418B-8648-C3109836B8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772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23410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1996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356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8904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38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750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417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886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285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830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136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375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184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104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945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300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932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8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- 2018-11-01 15:02:07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رحِّب بإجازة نهاية الأسبوع بأحلى بانكيك من #ديب_ان_ديب !  الليالي العائلية صارت احلى , بذكريات دائمة معنا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the weekend and dip into our pancakes! Family dessert nights are perfect to bond, unwind, make memories that last a lifetime. #dipndip #makesmesmile #pancakes #chocolate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https://scontent.xx.fbcdn.net/v/t1.0-9/p720x720/45150003_558785137898672_376879145386246144_o.jpg?_nc_cat=107&amp;_nc_ht=scontent.xx&amp;oh=230cedbabf05468a5859a4ac886f99e9&amp;oe=5C6B654E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814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52028-030B-41B1-B902-DE0028EB0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27102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D8E96-BD09-4595-84BF-8E0C2303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A458C9-FB41-40CB-B2A8-7693D34F8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288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775AF-5C0A-4582-BB2F-C2DFF2918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BB9ED-5C8D-4736-BA72-BD81D46A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240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50A61-4454-471F-BD7E-A3103B78F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C35E80-CA45-4019-BDC6-94B4BA3EE0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6018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E44AA-34A8-47B6-87C3-5576C644C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D6C9B-445C-4DA2-B1A5-70C89BBBE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239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724B-8BED-4C73-B895-0DB2473F8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dipndip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B430C-AB7B-44F8-8EAD-17A23ACE98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4704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3733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95410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4724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81401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81284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204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51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#ديب_ان_ديب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17.153846153846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62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#يجعلنا_نبتسم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8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#dipndip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63.076923076923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94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4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#pancakes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46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20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84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#عيد_ديب_الخامس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644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4CB2C-4B05-41A6-BD49-95E477B8A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17746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D3789-4FC3-4A4B-A552-93C59429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dipndip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CA6CB-614F-47DB-9418-E3ADFAC7E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882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4940669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799645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435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860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90317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84884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66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Warry Waru - 2018-11-30 20:30:01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Warry Waru clicked on an ad and replied to your automated greeting.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11/30/2018 20:30:01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5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خالد البيتي - 2018-11-30 20:10:07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‎خالد البيتي‎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clicked on an ad and replied to your automated greeting.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11/30/2018 20:10:07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08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Sanjay Kumar Shah - 2018-11-26 12:20:05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64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Bader Alkhudyry - 2018-11-21 17:02:46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4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Ali Ali - 2018-11-21 00:04:02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38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Ahmed Oh - 2018-11-18 20:47:00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09:21:02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957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7AD41-5BF9-4A46-ACD1-DAB8D2503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51722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3AE71-25D0-46CD-9540-E043C87EE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dipndip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9BE39-B2B5-491F-8BEE-08E8C751B8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4112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520173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19266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2948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916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41266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0691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97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Hido Sh - 2018-11-16 15:11:23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sharing your feedback with us. Hope to see you again very soon and hear more of your reviews😊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09:21:47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36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Abdullah Al-Shamrani - 2018-11-16 15:09:19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sharing your feedback with us. Hope to see you again very soon and hear more of your reviews😊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09:21:56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34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اهات انسانه - 2018-11-15 19:55:40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عزيزتي 
حياك وننتظر زيارتك القادمة 
شكرا 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09:25:01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7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Mohammed Misbhauddin - 2018-11-15 19:49:08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sharing your feedback with us. Hope to see you again very soon and hear more of your reviews😊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09:25:11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37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Dana Alshekha - 2018-11-15 10:15:10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11/15/2018 10:15:10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62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Abo Hafsa Alansari - 2018-11-15 10:10:12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11/15/2018 10:10:12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81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48298-9F5E-4B70-8AB4-876668FFF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75866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D89A9-4B4E-4268-B3C5-8ED49620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dipndip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226419-C7C3-4BE2-B344-610CA3193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158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906515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204535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621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989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7512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41519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9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صادق آل غالب الشريف - 2018-11-13 14:49:44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عزيزنا 
حياك وننتظر زيارتك القادمة 
شكرا 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09:26:16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93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Bai Rayana Ramis Amilil - 2018-11-09 12:49:27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74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Naralyn Grace Ranez Arcos - 2018-11-08 00:19:12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sharing your feedback with us. Hope to see you again very soon and hear more of your reviews😊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09:27:11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9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Jessa Carillo Ceneta - 2018-11-06 21:18:45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sharing your feedback with us. Hope to see you again very soon and hear more of your reviews😊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09:27:51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45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Haifa Aledan - 2018-11-06 20:12:08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13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رورو رندوش - 2018-11-06 15:31:09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130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B24C3-8A70-4871-94E3-2F4B2E17C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3510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98AE-390E-4D32-97FC-596D9CC7B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dipndip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DCB912-FE4E-4878-912B-959794CE01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6618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666071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91038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380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524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4057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5950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64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Salman Alghamdi - 2018-11-06 12:35:49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34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ابراهيم سليمان الفهيد - 2018-11-06 10:54:43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3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Haya Muhammad - 2018-11-05 20:32:22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05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سلمى الفهيد - 2018-11-05 20:14:26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68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Saud Alqhtani - 2018-11-05 16:40:49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sharing your feedback with us. Hope to see you again very soon and hear more of your reviews😊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09:29:22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09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Raj Rajesh - 2018-11-04 10:24:47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sharing your feedback with us. Hope to see you again very soon and hear more of your reviews😊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09:29:31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08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097FB-8588-49BD-80E8-BE06D19A3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795764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3D1F-1E28-4C1C-9742-023A56919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dipndip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43CBA8-652E-47BC-9CCD-6D8CAE043D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141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0593294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20307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865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3221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6740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72907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71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Wejdan Alshehry - 2018-11-04 09:25:58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for sharing your feedback with us. Hope to see you again very soon and hear more of your reviews😊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11/19/2018 09:29:37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143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CB929-E557-4C97-AC06-A7BF2904D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16818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48425-C280-4A32-BA29-6B97E2C7B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dipndip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C4D7AF-98D0-4B53-860D-FBA46B4105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174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271709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4738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367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1097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872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771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047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8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- 2018-11-20 18:29:40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Good service waiter Amar basnet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1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- 2018-11-19 18:16:13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Good service and a perfect smile Danywin👍🏿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https://scontent.xx.fbcdn.net/v/t1.0-9/s720x720/46511280_942704922607113_6762684070661980160_n.jpg?_nc_cat=106&amp;_nc_ht=scontent.xx&amp;oh=5bd08019fd85afab73339eca3074730f&amp;oe=5C6D6A12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97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- 2018-11-18 20:52:34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افضل فرع ديب ان ديب فالاحساء في الراشد مول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https://scontent.xx.fbcdn.net/v/t1.0-0/p180x540/46492820_1583877005091689_504941364912324608_n.jpg?_nc_cat=105&amp;_nc_ht=scontent.xx&amp;oh=004cce82d7c317a9ef7a8126fbd29163&amp;oe=5C6A5383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58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- 2018-11-18 16:24:55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Good servise n i like in resturent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27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AA1EF-BD66-4642-B405-66F53CF62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46995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0814-AAEE-4E6F-9C2F-37E80BDD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dipndip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BF0A27-8016-486D-96F6-15806E9B82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515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686303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6353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106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019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337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628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9954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94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- 2018-11-18 11:01:17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Exlent waiter caring n good service name Amar basnet (a. B.) mhmd suprevizer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84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- 2018-11-15 19:48:14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dipndip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فرع الحياة مول افضل قههوة واحسن شيكولاته واحسن مقابلة للزبائن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53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- 2018-11-10 14:25:37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Nice smile and great danyein  lusanta good service dip n dip andalus mall see u again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50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- 2018-11-09 19:23:14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Had a great Time with My Family at Riydh Gallery Mall . Cold Night with warm people esp To Inram Waiter:) ❤️👍👌🏻👌🏻👍💪🏻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53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- 2018-11-09 19:10:28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Amazing place for a perfect Night And coffee lovers. Thanks everyone for accommodating.
keshar with a Great smile From Riyadh Gallery Mall:)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33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87E3A-E45F-410C-A5AE-EB183D8C1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81129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848D-C642-40F3-9982-CC912723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dipndip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71E8C6-718D-4E9A-A1C4-4D92FD83C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4376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904784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27892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0209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4341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08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014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276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84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- 2018-11-09 17:14:40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 has the most delicious plates and the chocolate is rich 😍, however the waiters #hassan are as sweet as the chocolate they serve and very helpful ❤#khobarbranch #dipndipdahranmall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82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- 2018-11-08 19:04:47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84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- 2018-11-06 21:31:23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 love dipndip!!! Good food and great staff named Glenn excellent service.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34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- 2018-11-05 16:23:57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👌🏼❤️😋 visited dipndip starsavenue jeddah      Delighted by the service of the waiter namely ajay  lama           (A must visit place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99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- 2018-11-05 15:59:18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greatest service in hail branch by the waiter dinesh ram. Happy to visit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246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56F64-FA80-478D-BFEE-A9FF945E5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07681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5679-D931-48A7-B020-1FAEAAC03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dipndip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001815-4FA7-4D7D-AD42-0BBEBEFE4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278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025601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4410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20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911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996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9000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532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99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- 2018-11-04 19:44:21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Excellent service and a very friendly staff.
Ask for Amar Bahadur Basnet whenever you are at Faisiliya branch....he is such a delight!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45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- 2018-11-04 12:18:17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Jamshed  
Ali is the very good waiter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4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- 2018-11-04 11:57:05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One Love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https://external.xx.fbcdn.net/safe_image.php?d=AQDcBTrHx8KAOkLa&amp;w=720&amp;h=720&amp;url=https%3A%2F%2Fi.ytimg.com%2Fvi%2FcHYPGLipAj4%2Fmaxresdefault.jpg&amp;cfs=1&amp;sx=125&amp;sy=0&amp;sw=720&amp;sh=720&amp;_nc_hash=AQBDs-cmRfLhZyz3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03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- 2018-11-04 10:59:27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Everything’s are very good  
But waiter jamshed ali the 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55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93027-5F2F-4231-A225-07D06A558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44671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C6380-2C77-417B-BD17-5FD32EDEC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dipndip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8D03A5-AC6F-44ED-AEC6-61FA423AC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2080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732453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3859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8690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136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3396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85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855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18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- 2018-11-03 17:41:36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Thks u mr. danyein lusanta fir good smile in great with me good service hood job andalus 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201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- 2018-11-02 20:35:39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 all the people out there who enjoy exquisite and mouth watering desserts after their meals , I think dipndip has outclassed its competitors by miles. I have always enjoyed their great taste and hospitality and hopefully always will. Additionally i would go out of my way to to reccomend the exit 14 branch as the staff has always made me feel at home. And a special shoutout to the server M.Dilshad and his fellows 💓💓💓💓🥞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83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- 2018-11-02 20:31:02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كان يوم مره حلو .. ♥️
الحلا يجنن 
و الخدمه كانت كويسه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Bishnu bahadur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كان جداً ممتاز في الخدمة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👍🏻👍🏻👍🏻👍🏻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756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A050A-4D61-4B23-999B-1B2457608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650211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7FE7D-121E-4B27-BE2E-2A971604B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dipndip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E95CDA-8C67-4312-8679-AC5F99ECFD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312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351509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54900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852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8436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077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9987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521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98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- 2018-11-02 18:17:46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pradip was nice and cooperative waiter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https://scontent.xx.fbcdn.net/v/t1.0-1/c81.0.275.275/418333_10149999285994467_1920585607_n.png?_nc_cat=1&amp;_nc_ht=scontent.xx&amp;oh=ceefa0b8894e7878bde16772ff172f8d&amp;oe=5C7634CE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91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- 2018-11-02 18:07:47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Dip n dip sparkys Riyadh is awesome . The service provided was excellent . Thank you Mr. MD Dilshad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https://scontent.xx.fbcdn.net/v/t15.5256-10/s720x720/43987494_1978499385575415_7049542483935494144_n.jpg?_nc_cat=107&amp;_nc_ht=scontent.xx&amp;oh=eefe4a416dc4a8b5acac11ad7da49186&amp;oe=5C7F8463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48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 - 2018-11-01 20:23:17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الخدمة ممتازة والسيد دمندر صاحب تعامل راقي
ديب ان ديب الدمام 
والطلب مايتي كريب لذيذ جدا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23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7FCA9-4C20-43FA-9423-D45E6DA18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64357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3688</Words>
  <Application>Microsoft Office PowerPoint</Application>
  <PresentationFormat>On-screen Show (4:3)</PresentationFormat>
  <Paragraphs>1246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dipndip</vt:lpstr>
      <vt:lpstr>Facebook Key Metrics Table | dipndip</vt:lpstr>
      <vt:lpstr>Facebook Fans Total | dipndip</vt:lpstr>
      <vt:lpstr>Facebook Own Posts Table | dipndip - 1 of 19</vt:lpstr>
      <vt:lpstr>Facebook Own Posts Table | dipndip - 2 of 19</vt:lpstr>
      <vt:lpstr>Facebook Own Posts Table | dipndip - 3 of 19</vt:lpstr>
      <vt:lpstr>Facebook Own Posts Table | dipndip - 4 of 19</vt:lpstr>
      <vt:lpstr>Facebook Own Posts Table | dipndip - 5 of 19</vt:lpstr>
      <vt:lpstr>Facebook Own Posts Table | dipndip - 6 of 19</vt:lpstr>
      <vt:lpstr>Facebook Own Posts Table | dipndip - 7 of 19</vt:lpstr>
      <vt:lpstr>Facebook Own Posts Table | dipndip - 8 of 19</vt:lpstr>
      <vt:lpstr>Facebook Own Posts Table | dipndip - 9 of 19</vt:lpstr>
      <vt:lpstr>Facebook Own Posts Table | dipndip - 10 of 19</vt:lpstr>
      <vt:lpstr>Facebook Own Posts Table | dipndip - 11 of 19</vt:lpstr>
      <vt:lpstr>Facebook Own Posts Table | dipndip - 12 of 19</vt:lpstr>
      <vt:lpstr>Facebook Own Posts Table | dipndip - 13 of 19</vt:lpstr>
      <vt:lpstr>Facebook Own Posts Table | dipndip - 14 of 19</vt:lpstr>
      <vt:lpstr>Facebook Own Posts Table | dipndip - 15 of 19</vt:lpstr>
      <vt:lpstr>Facebook Own Posts Table | dipndip - 16 of 19</vt:lpstr>
      <vt:lpstr>Facebook Own Posts Table | dipndip - 17 of 19</vt:lpstr>
      <vt:lpstr>Facebook Own Posts Table | dipndip - 18 of 19</vt:lpstr>
      <vt:lpstr>Facebook Own Posts Table | dipndip - 19 of 19</vt:lpstr>
      <vt:lpstr>Facebook Interactions Distribution | dipndip</vt:lpstr>
      <vt:lpstr>Facebook Reactions Distribution | dipndip</vt:lpstr>
      <vt:lpstr>Facebook Hashtag Detection | dipndip</vt:lpstr>
      <vt:lpstr>Facebook Private Conversations Table | dipndip - 1 of 5</vt:lpstr>
      <vt:lpstr>Facebook Private Conversations Table | dipndip - 2 of 5</vt:lpstr>
      <vt:lpstr>Facebook Private Conversations Table | dipndip - 3 of 5</vt:lpstr>
      <vt:lpstr>Facebook Private Conversations Table | dipndip - 4 of 5</vt:lpstr>
      <vt:lpstr>Facebook Private Conversations Table | dipndip - 5 of 5</vt:lpstr>
      <vt:lpstr>Facebook User Posts Table | dipndip - 1 of 6</vt:lpstr>
      <vt:lpstr>Facebook User Posts Table | dipndip - 2 of 6</vt:lpstr>
      <vt:lpstr>Facebook User Posts Table | dipndip - 3 of 6</vt:lpstr>
      <vt:lpstr>Facebook User Posts Table | dipndip - 4 of 6</vt:lpstr>
      <vt:lpstr>Facebook User Posts Table | dipndip - 5 of 6</vt:lpstr>
      <vt:lpstr>Facebook User Posts Table | dipndip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dipndip</dc:title>
  <dc:creator>Administrator</dc:creator>
  <cp:lastModifiedBy>Administrator</cp:lastModifiedBy>
  <cp:revision>1</cp:revision>
  <dcterms:created xsi:type="dcterms:W3CDTF">2018-12-05T11:47:34Z</dcterms:created>
  <dcterms:modified xsi:type="dcterms:W3CDTF">2018-12-05T11:49:12Z</dcterms:modified>
</cp:coreProperties>
</file>