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8" r:id="rId21"/>
    <p:sldId id="279" r:id="rId22"/>
    <p:sldId id="280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126238</c:v>
                </c:pt>
                <c:pt idx="1">
                  <c:v>126369</c:v>
                </c:pt>
                <c:pt idx="2">
                  <c:v>126701</c:v>
                </c:pt>
                <c:pt idx="3">
                  <c:v>126857</c:v>
                </c:pt>
                <c:pt idx="4">
                  <c:v>126972</c:v>
                </c:pt>
                <c:pt idx="5">
                  <c:v>127084</c:v>
                </c:pt>
                <c:pt idx="6">
                  <c:v>127208</c:v>
                </c:pt>
                <c:pt idx="7">
                  <c:v>127365</c:v>
                </c:pt>
                <c:pt idx="8">
                  <c:v>127493</c:v>
                </c:pt>
                <c:pt idx="9">
                  <c:v>127629</c:v>
                </c:pt>
                <c:pt idx="10">
                  <c:v>128009</c:v>
                </c:pt>
                <c:pt idx="11">
                  <c:v>128367</c:v>
                </c:pt>
                <c:pt idx="12">
                  <c:v>128724</c:v>
                </c:pt>
                <c:pt idx="13">
                  <c:v>128912</c:v>
                </c:pt>
                <c:pt idx="14">
                  <c:v>129133</c:v>
                </c:pt>
                <c:pt idx="15">
                  <c:v>129296</c:v>
                </c:pt>
                <c:pt idx="16">
                  <c:v>129451</c:v>
                </c:pt>
                <c:pt idx="17">
                  <c:v>129709</c:v>
                </c:pt>
                <c:pt idx="18">
                  <c:v>129859</c:v>
                </c:pt>
                <c:pt idx="19">
                  <c:v>129959</c:v>
                </c:pt>
                <c:pt idx="20">
                  <c:v>130098</c:v>
                </c:pt>
                <c:pt idx="21">
                  <c:v>130266</c:v>
                </c:pt>
                <c:pt idx="22">
                  <c:v>130415</c:v>
                </c:pt>
                <c:pt idx="23">
                  <c:v>130553</c:v>
                </c:pt>
                <c:pt idx="24">
                  <c:v>130731</c:v>
                </c:pt>
                <c:pt idx="25">
                  <c:v>130892</c:v>
                </c:pt>
                <c:pt idx="26">
                  <c:v>131088</c:v>
                </c:pt>
                <c:pt idx="27">
                  <c:v>131331</c:v>
                </c:pt>
                <c:pt idx="28">
                  <c:v>131580</c:v>
                </c:pt>
                <c:pt idx="29">
                  <c:v>131763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0D-45F9-AEF8-87243ABCF4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6301296"/>
        <c:axId val="526301624"/>
      </c:lineChart>
      <c:dateAx>
        <c:axId val="526301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6301624"/>
        <c:crosses val="autoZero"/>
        <c:auto val="1"/>
        <c:lblOffset val="100"/>
        <c:baseTimeUnit val="days"/>
      </c:dateAx>
      <c:valAx>
        <c:axId val="526301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630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64</c:v>
                </c:pt>
                <c:pt idx="1">
                  <c:v>68</c:v>
                </c:pt>
                <c:pt idx="2">
                  <c:v>77</c:v>
                </c:pt>
                <c:pt idx="3">
                  <c:v>110</c:v>
                </c:pt>
                <c:pt idx="4">
                  <c:v>220</c:v>
                </c:pt>
                <c:pt idx="5">
                  <c:v>103</c:v>
                </c:pt>
                <c:pt idx="6">
                  <c:v>124</c:v>
                </c:pt>
                <c:pt idx="7">
                  <c:v>1689</c:v>
                </c:pt>
                <c:pt idx="8">
                  <c:v>99</c:v>
                </c:pt>
                <c:pt idx="9">
                  <c:v>154</c:v>
                </c:pt>
                <c:pt idx="10">
                  <c:v>130</c:v>
                </c:pt>
                <c:pt idx="11">
                  <c:v>113</c:v>
                </c:pt>
                <c:pt idx="12">
                  <c:v>111</c:v>
                </c:pt>
                <c:pt idx="13">
                  <c:v>136</c:v>
                </c:pt>
                <c:pt idx="14">
                  <c:v>93</c:v>
                </c:pt>
                <c:pt idx="15">
                  <c:v>135</c:v>
                </c:pt>
                <c:pt idx="16">
                  <c:v>2004</c:v>
                </c:pt>
                <c:pt idx="17">
                  <c:v>129</c:v>
                </c:pt>
                <c:pt idx="18">
                  <c:v>101</c:v>
                </c:pt>
                <c:pt idx="19">
                  <c:v>111</c:v>
                </c:pt>
                <c:pt idx="20">
                  <c:v>144</c:v>
                </c:pt>
                <c:pt idx="21">
                  <c:v>730</c:v>
                </c:pt>
                <c:pt idx="22">
                  <c:v>193</c:v>
                </c:pt>
                <c:pt idx="23">
                  <c:v>107</c:v>
                </c:pt>
                <c:pt idx="24">
                  <c:v>298</c:v>
                </c:pt>
                <c:pt idx="25">
                  <c:v>155</c:v>
                </c:pt>
                <c:pt idx="26">
                  <c:v>139</c:v>
                </c:pt>
                <c:pt idx="27">
                  <c:v>122</c:v>
                </c:pt>
                <c:pt idx="28">
                  <c:v>121</c:v>
                </c:pt>
                <c:pt idx="29">
                  <c:v>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D0-4A1F-A409-45121EBFD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8756192"/>
        <c:axId val="558756848"/>
      </c:lineChart>
      <c:dateAx>
        <c:axId val="558756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756848"/>
        <c:crosses val="autoZero"/>
        <c:auto val="1"/>
        <c:lblOffset val="100"/>
        <c:baseTimeUnit val="days"/>
      </c:dateAx>
      <c:valAx>
        <c:axId val="55875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75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E1-4F52-8BC2-846B67614F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E1-4F52-8BC2-846B67614F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E1-4F52-8BC2-846B67614F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5897040"/>
        <c:axId val="515900976"/>
      </c:barChart>
      <c:catAx>
        <c:axId val="51589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900976"/>
        <c:crosses val="autoZero"/>
        <c:auto val="1"/>
        <c:lblAlgn val="ctr"/>
        <c:lblOffset val="100"/>
        <c:noMultiLvlLbl val="0"/>
      </c:catAx>
      <c:valAx>
        <c:axId val="51590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89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3F-4048-A394-ABAC78AA98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3F-4048-A394-ABAC78AA98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5895728"/>
        <c:axId val="515904256"/>
      </c:barChart>
      <c:catAx>
        <c:axId val="51589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904256"/>
        <c:crosses val="autoZero"/>
        <c:auto val="1"/>
        <c:lblAlgn val="ctr"/>
        <c:lblOffset val="100"/>
        <c:noMultiLvlLbl val="0"/>
      </c:catAx>
      <c:valAx>
        <c:axId val="51590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89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3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3</c:v>
                </c:pt>
                <c:pt idx="15">
                  <c:v>1</c:v>
                </c:pt>
                <c:pt idx="16">
                  <c:v>2</c:v>
                </c:pt>
                <c:pt idx="17">
                  <c:v>3</c:v>
                </c:pt>
                <c:pt idx="18">
                  <c:v>1</c:v>
                </c:pt>
                <c:pt idx="19">
                  <c:v>3</c:v>
                </c:pt>
                <c:pt idx="20">
                  <c:v>4</c:v>
                </c:pt>
                <c:pt idx="21">
                  <c:v>3</c:v>
                </c:pt>
                <c:pt idx="22">
                  <c:v>1</c:v>
                </c:pt>
                <c:pt idx="23">
                  <c:v>2</c:v>
                </c:pt>
                <c:pt idx="24">
                  <c:v>2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38-4595-9D10-30FED5537D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192424"/>
        <c:axId val="359192752"/>
      </c:lineChart>
      <c:dateAx>
        <c:axId val="359192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92752"/>
        <c:crosses val="autoZero"/>
        <c:auto val="1"/>
        <c:lblOffset val="100"/>
        <c:baseTimeUnit val="days"/>
      </c:dateAx>
      <c:valAx>
        <c:axId val="35919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9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277D5-5440-4F8A-8759-5319487871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Care/3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0F6DCC-9BAB-48FB-94E1-C38616DF77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3951993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89FFA-38CE-497B-878D-E98FD9953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5C0E6B-AF9A-4537-B22E-9D3D16A9F8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6237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812769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890275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8753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5633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5288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43242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5542759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27453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02957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7074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379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286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FF803-1982-4FDC-90D1-562D4348C6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155067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D8CA3-BDEB-4F90-911B-DC667217E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8C95F4-96A1-4EA1-8D60-B5C502C07C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5654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766191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96481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0926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3244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5188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2614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9876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1039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041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307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9B553-AD19-4700-AE2C-297422FC66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284274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73D2D-B8B5-4908-A367-3F9719A25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7C4F0A-BAC7-4E93-AA6E-DD691223BA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43309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024F9-FEAF-4470-9287-4B80E982D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2CE73-63FC-467B-8959-5AF50E7C0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426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952DA-2E57-43D5-A9A6-733342DEF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1A0DF6-0B1F-436C-8A03-33C5449EAD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0209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850430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22019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06635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08011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23969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1056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849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- 2018-11-30 10:00:37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العطاء والمساهمة في توفير بطاقات التأمين الصحي للأيتام والأرامل مع جمعية #كنف الخيرية.
#إكتنافهم_حق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.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شجع_غيرك_يكثر_خيرك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https://www.instagram.com/p/BqzOQMtgd4i/media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127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- 2018-11-29 14:02:50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سر #نادين_نجيم لبشرة ناعمة ونضرة!
شرائح الشمع الباردة من #فيت مع تكنلوجيا جل واكس السهلة تمنحك نعومة لغاية ٢٨ يوم.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https://www.instagram.com/p/BqxFJxMhnCN/media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88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- 2018-11-29 11:23:47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 تبدأ من 25 نوفمبر إلى 12 ديسمبر
.
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https://www.instagram.com/p/Bqwy-jWhSdt/media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478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36A3E-C5A7-4FC6-9B03-67745E2B37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159369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3259F-100F-4DAB-88A0-D1B3AA9F1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2146EF-7392-4700-8569-117185A2B3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6496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159393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38971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83778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41387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61378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6403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500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- 2018-11-29 07:50:56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 مبروك لآخر 15 فائز معنا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الجواب الصحيح هو "السكري من النوع الثاني"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https://www.instagram.com/p/BqwanlaA1nL/media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99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- 2018-11-28 14:03:31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العناية اليومية تحتاج أكثر !
‏ديتول العناية بالبشرة برائحته الرائعة بعطر الورد يُرطب وينعم بشرتك ويخلي اشراقتك مالها مثيل.
.
.
#نهى_نبيل‬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اختارت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ديتول‬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وانتي؟
.
.
#صيدلية_الدواء‬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https://www.instagram.com/p/BqugcEphsvP/media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80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- 2018-11-28 12:44:53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 الدواء راعي ذهبي لـ #معرض_ومكس النسائي والذي يهتم بالجمال والموضة الثاني عشر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28 نوفمبر - 1 ديسمبر 2018 ٢٠ - ٢٣ ربيع الأول ١٤٤٠ هـ بفندق #الفورسيزون .
#الرياض #ومكس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https://www.instagram.com/p/BquXdq4AwL1/media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639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09EE6D-086A-4728-8145-312173D78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799443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1A47C-3A16-4BC3-B2D4-5775FB80A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D12936-11F4-48D0-87D1-1126B34DDB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3369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913322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30547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91915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99284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63172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5216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800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- 2018-11-28 07:18:32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الشخصية تبدأ من 25 نوفمبر إلى 12 ديسمبر
.
.
#صيدلية_الدواء‬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https://www.instagram.com/p/BqtyHXRBlst/media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856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- 2018-11-27 16:55:50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 بعد تقدر تربح الكاش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🤩💰!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بزيارة اقرب فرع لصيدليات الدواء وكن احد الرابحين معنا في مسابقة #اربح_الكاش
.
.
‏الرابح الاول 100,000 ريال
‏الرابح الثاني 50,000 ريال
‏14 فائز بقيمة 25,000 ريال لكل رابح
.
.
*تطبق الشروط والاحكام
‏*سيتم السحب في ١٤٤٠/٤/٢٧ هـ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https://www.instagram.com/p/BqsPVZxBP7k/media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207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68E65-78C2-4D7C-82C9-B88D46BDF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538502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E96E9-ABFA-4DAA-BC05-95D271B99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42A011-ECAA-4F3D-BBB2-C5E484DE27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9874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465914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52260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65219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72446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77989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8165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53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- 2018-11-27 14:02:38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تفضلوا بزيارة فرعنا في الدمام صيدلية الدواء 104 (طريق الخليج - كورنيش الدمام) للقاء د. آلان عيسى اختصاصي أول في طب الأطفال وحديثي الولادة، حيثُ سيقوم بتقديم الاستشارات الطبية والتوعية اللازمة للاطفال، وذلك يومي الثلاثاء والاربعاء الموافق 27-28 نوفمبر الساعة 8:30 م
.
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https://www.instagram.com/p/Bqr7kI1BBzW/media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564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- 2018-11-27 12:54:50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انضموا الينا في فعالية #قادة_المستقبل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🎈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العديد من الهدايا والالعاب والعروض الترويجية بانتظاركم ابتداءً من اليوم ٢٧ نوفمبر حتى ٢٩ نوفمبر من الساعة ٥:٠٠ م الى الساعة ٩:٠٠ م
.
.
زورونا في الفروع التالية: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http://campaign.al-dawaa.com/kids/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الرابط في البايو ☝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🏼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https://www.instagram.com/p/BqrzzlcBdfp/media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702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42234-A3A3-43BE-B06E-2BB8B83063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140606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80D3F-6BFA-432D-9F27-D47C161AF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569715-E452-4C66-9986-34A4E3C34B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9477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438142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34090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59370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84710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657207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9702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7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- 2018-11-26 19:18:48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*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 بعد تقدر تربح الكاش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🤩💰!*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بزيارة اقرب فرع لصيدليات الدواء وكون احد الرابحين معنا في مسابقة #اربح_الكاش .
‏الرابح الاول 100,000 ريال
‏الرابح الثاني 50,000 ريال
‏14 فائز بقيمة 25,000 ريال لكل رابح
.
‏*تطبق الشروط والاحكام
‏*سيتم السحب في ١٤٤٠/٣/٢٧ هـ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https://www.instagram.com/p/Bqp60aJFHcJ/media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240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- 2018-11-26 13:46:07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بجمالك تبدأ من 25 نوفمبر إلى 12 ديسمبر
.
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https://www.instagram.com/p/BqpU4Y4h8gW/media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95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- 2018-11-26 13:23:35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ألف مبروك للي خمّنوها صح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💪🏽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صيدليات_الدواء‬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تقدم لكم جوائز قيمة من منتجات دكتور اورجانيك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🤩🎁🎊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https://www.instagram.com/p/BqpSTWXhTKM/media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002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31299-BC3C-4E80-8C7F-FBF5B6689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204863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4DDFE-E58B-4A0E-8EA2-118438442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DA2B0E-34C6-48CB-A601-BA8DC8C961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0494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426842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37231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56593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28126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89491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8674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746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- 2018-11-25 17:00:49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 #اربح_الكاش 
المقدمة من #صيدليات_الدواء و #بامبرز و #هيومانا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قوموا بزيارة احد فروعنا .. لتكونوا احد الرابحين
.
500,000 ريال سعودي بانتظار 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💰💰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الرابح الاول 100,000 ريال
الرابح الثاني 50,000 ريال
14 فائز بقيمة 25,000 ريال لكل رابح
.
.
*تطبق الشروط والاحكام
*سيتم السحب في ١٤٤٠/٣/٢٧ هـ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https://www.instagram.com/p/BqnGXf7lz7-/media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297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- 2018-11-25 12:37:23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عرض كلوران المميز مع العاب ديزني !
اشتري أي قطعتين من منتجات #كلوران_بيبي واحصلي على 4 قطع مجاناً
مع كلوران بيبي "نعتني ببشرة طفلك، ونجعله يقضي وقتاً ممتعاً"
.
.
*العرض يبدأ من ٢٥/١١ حتى ١٢/١٢
*حصرياً لدى 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https://www.instagram.com/p/BqmoOClggK1/media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825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AEA8D-B002-4FF9-9C64-1693522560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52678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BD73F-E978-4F24-9D1F-E05275D85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99AEB2-B66F-4DB3-8304-D2925EE5E3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9126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20480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77016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54245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29552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38758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0402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566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- 2018-11-24 17:55:59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خليك مرتاح ولا تشيل هم !
الآن يمكنك استلام شحنتك من #ارامكس بكل سهولة من فروع مختارة في صيدليات الدواء.
.
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https://www.instagram.com/p/Bqkn4pUhTEx/media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5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- 2018-11-24 13:00:55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بيوبالانس .. استمدي جمال شعرك من سحر الطبيعة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https://www.instagram.com/p/BqkGHizgSuk/media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66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- 2018-11-23 10:00:47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ورد في صحيح الإمام النووي أن النبي عليه السلام كان إذا نظر في المرآة قال:
”الحمدلله، اللهم كما حسَّنت خَلقي فحسِّن خُلُقي“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https://www.instagram.com/p/BqhMtVRgiTG/media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72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- 2018-11-22 17:02:12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تتوقع قيمة الكاش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💵💵؟؟؟؟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خمن وكون احد الـ ٢٠ رابح بجوائز قيمة من منتجات دكتور اورجانيك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🤩🎁
.
.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https://www.instagram.com/p/BqfYI-wgHWi/media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390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27AEF-D514-46AA-90A1-E5FE583843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178050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EE7C9-5564-42AA-BD2D-91203C1C5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0F9EDE-142A-4F3D-BE87-CC17E1A97A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9185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42199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13395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79079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5350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16990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357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06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- 2018-11-22 11:47:57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تفضلوا بزيارة فرعنا في جدة ( صيدلية ٩٠٢ ) للقاء د وليد مغاوري استشاري الأمراض الباطنية والغدد الصماء والسكري، ‏حيثُ سيقوم بتقديم الاستشارات الطبية اللازمة لمرض السكري وذلك يوم  الجمعه ٢٣ نوفمبر الساعة 8:30 م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⁧‫.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الدواء_والسكري‬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https://www.instagram.com/p/Bqe0LW5l8vj/media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078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- 2018-11-22 10:08:58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القهوة الخضراء |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Coffee Slender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قهوة طبيعية ولذيذة تساعد في برنامج ضبط الوزن.
الان اشتري واحدة واحصلي على الثانية مجاناً لدى جميع فروع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
#CoffeeSlender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https://www.instagram.com/p/Bqeo2VpF0Pi/media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221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- 2018-11-21 17:01:55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أوبو .. نساعدك علي التعافي، و نهتم براحتك.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https://www.instagram.com/p/BqczUCpls3n/media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440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DB05E-9448-4EAC-B2C0-28ED7F943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296257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08292-C550-490D-A3C0-A8261AE41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602E62-F206-434C-9C3C-57503978DA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0820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157716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91727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21927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33083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600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1050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7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- 2018-11-21 13:00:47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حاسه بإجهاد؟ بشرتك جافة وباهتة؟ دائمًا ينقطع نفسك بسرعه؟
قبل لا تفكرين بشيء.. تأكدي كم كوب مويه تشربين !
إهمال شرب الماء غالبًا يسبب مشاكل صحية كثيرة على المدى البعيد
احرصي تشربين بما لا يقل عن ٨ - ١٢ أكواب باليوم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https://www.instagram.com/p/BqcXt8Zgluu/media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11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- 2018-11-21 11:00:37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أوميجا 3 .. أداء عقلي وجسدي متوازن.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https://www.instagram.com/p/BqcJ9y2lrlB/media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48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- 2018-11-21 09:02:56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تتعاون شركة الدواء للخدمات الطبية المحدودة مع #جمعية_دوائي كشريك استراتيجي بانطلاق مشروع #مضادك ( استراتيجية دوائي للتعامل مع المضادات الحيوية ) والذي يهدف لتدريب الممارسين الصحيين ودعم أبحاث تدرس ثقافة وسلوكيات المجتمع مع المضادات الحيوية وتعزيز التوعية المجتمعية.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https://www.instagram.com/p/Bqb8f3RhZI1/media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471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4EC81-26BD-4330-B86B-798F8F157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862900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AF94A-C876-4584-B134-BC6BABD1C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54C73D-CE86-44AF-ADF6-125FB2BE48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344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EC259-9528-43B3-BEC4-ECB88ADC31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71982-F34B-4C21-952C-14D53B71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516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4A07B-ACF7-41B4-AE4B-C476E9F2B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5168BC-31F3-4CC2-9537-23369B1E07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6693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2851812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9841447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0085041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2197838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40883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32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130.03921568627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189.3137254902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319.35294117647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718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#الدواء_والسكري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11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#الشهر_العالمي_لسرطان_الرئة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92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554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#كلوران_بيبي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226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642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#أسهل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178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04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#وزارة_الصحة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269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#اليوم_العالمي_للتوعية_بالاجهاد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377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6CCAB-AC4B-4F01-B96F-60E4BFC07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8334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72EFD-E1C6-40F4-BD12-66A86D3D8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F5493A-116B-4C1E-9092-07DB8157DC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2331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88407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9778071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075681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1019123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90020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587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075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430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044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#مرضى_السكري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545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#يوم_اللطف_العالمي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80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#التزم_لحياة_سكر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90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069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#الانفلونزا_الموسمية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324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#يوم_وطني_يوم_ربحي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416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638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F47E5-6570-479E-9F00-5A99E1E2C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243490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D3192-885E-452B-81AB-AAFD73341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47F34C-04A0-492B-9AEC-3F9E7513C1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498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1762243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8520854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30012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6634390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16991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382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#الودنت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888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#اليوم_العالمي_للطفل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711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#جمعية_دوائي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06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#مضادك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674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#CoffeeSlender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083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EB08BD-0927-4E08-AB4F-3190BD084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02383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EDD67-B0A0-435D-A3D9-421ED8DB0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796CA1-C749-4925-B2BA-D175DD3AA5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8206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BE004-AE1E-4CB4-9FCB-76BE21AED2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A3F51-46E8-4F35-8FEF-2112E658F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921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98DAD-3DD1-4886-A817-013030870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80D039-6223-4B61-BB8C-2015FA635C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8941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6030F1-4EBE-4313-A4D4-9569377A5E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A5B524-CFDC-47D0-95BD-DA52300A9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99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49BDE-8D83-4F38-AC26-49066A84E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96E606-C99C-4837-98EC-C689B8FB31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8935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94864877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673702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4672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1488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7279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1711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1365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623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7341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7441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6338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751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- 2018-11-28 14:03:31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العناية اليومية تحتاج أكثر !
‏ديتول العناية بالبشرة برائحته الرائعة بعطر الورد يُرطب وينعم بشرتك ويخلي اشراقتك مالها مثيل.
.
.
#نهى_نبيل‬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اختارت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ديتول‬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وانتي؟
.
.
#صيدلية_الدواء‬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https://www.instagram.com/p/BqugcEphsvP/media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828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- 2018-11-27 16:55:50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 بعد تقدر تربح الكاش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🤩💰!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بزيارة اقرب فرع لصيدليات الدواء وكن احد الرابحين معنا في مسابقة #اربح_الكاش
.
.
‏الرابح الاول 100,000 ريال
‏الرابح الثاني 50,000 ريال
‏14 فائز بقيمة 25,000 ريال لكل رابح
.
.
*تطبق الشروط والاحكام
‏*سيتم السحب في ١٤٤٠/٤/٢٧ هـ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https://www.instagram.com/p/BqsPVZxBP7k/media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793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A9A51-4AD4-4A02-AC11-FB12DCF48F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951918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DAA6C-AC3D-4530-9ADE-94AD49F82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45BFE6-AC7E-4D9C-91EC-5215FC9A6E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1392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8789418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911783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9592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2475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9382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3824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9333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5582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1883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746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6348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85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- 2018-11-17 15:33:18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الجواب الصحيح لتكونوا أحد الثلاثين فائز معنا بجهاز قياس السكر و قسيمة شرائية بقيمة ٢٠٠ ريال
سيتم اختيار ٣٠ رابح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https://www.instagram.com/p/BqSV6r9hpjO/media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14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- 2018-11-15 13:39:33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الالتزام بممارسة الرياضة، ونمط حياة صحي يخلي النتيجة وحدة بالسكر وبدونه.
إصرارك على التقدم يخليك دايم سعيد و مرتاح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.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التزم_لحياة_سكر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https://www.instagram.com/p/BqM_UI8BfWh/media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668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- 2018-11-08 13:33:06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الجواب الصحيح لتكونوا أحد الثلاثين فائز معنا بجهاز قياس السكر و قسيمة شرائية بقيمة ٢٠٠ ريال
سيتم اختيار ٣٠ رابح
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https://www.instagram.com/p/Bp69DJrFw52/media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603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82AAE-7DA4-4C75-B57F-A5905DA9B0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72414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B68A8-E375-4142-9AEA-22783D0AA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1E9224-2124-4F23-953F-B46559C0DD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3462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8B212-923A-4E25-9142-E267DA0CE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B2BAC-8033-4DA2-9639-6896085E3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1637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1309</Words>
  <Application>Microsoft Office PowerPoint</Application>
  <PresentationFormat>On-screen Show (4:3)</PresentationFormat>
  <Paragraphs>506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AlDawaa Care/3</vt:lpstr>
      <vt:lpstr>Instagram Key Metrics Table | AlDawaa</vt:lpstr>
      <vt:lpstr>Instagram Followers Table | AlDawaa</vt:lpstr>
      <vt:lpstr>Instagram Followers Total | AlDawaa</vt:lpstr>
      <vt:lpstr>Instagram Posts Table | AlDawaa - 1 of 9</vt:lpstr>
      <vt:lpstr>Instagram Posts Table | AlDawaa - 2 of 9</vt:lpstr>
      <vt:lpstr>Instagram Posts Table | AlDawaa - 3 of 9</vt:lpstr>
      <vt:lpstr>Instagram Posts Table | AlDawaa - 4 of 9</vt:lpstr>
      <vt:lpstr>Instagram Posts Table | AlDawaa - 5 of 9</vt:lpstr>
      <vt:lpstr>Instagram Posts Table | AlDawaa - 6 of 9</vt:lpstr>
      <vt:lpstr>Instagram Posts Table | AlDawaa - 7 of 9</vt:lpstr>
      <vt:lpstr>Instagram Posts Table | AlDawaa - 8 of 9</vt:lpstr>
      <vt:lpstr>Instagram Posts Table | AlDawaa - 9 of 9</vt:lpstr>
      <vt:lpstr>Instagram Average Interactions Per Post | AlDawaa</vt:lpstr>
      <vt:lpstr>Instagram Hashtag Detection | AlDawaa - 1 of 3</vt:lpstr>
      <vt:lpstr>Instagram Hashtag Detection | AlDawaa - 2 of 3</vt:lpstr>
      <vt:lpstr>Instagram Hashtag Detection | AlDawaa - 3 of 3</vt:lpstr>
      <vt:lpstr>Instagram Posts Type Distribution Per Profile | AlDawaa</vt:lpstr>
      <vt:lpstr>Instagram Interactions Distribution | AlDawaa</vt:lpstr>
      <vt:lpstr>Instagram Videos Table | AlDawaa - 1 of 2</vt:lpstr>
      <vt:lpstr>Instagram Videos Table | AlDawaa - 2 of 2</vt:lpstr>
      <vt:lpstr>Instagram Posts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Care/3</dc:title>
  <dc:creator>Administrator</dc:creator>
  <cp:lastModifiedBy>Administrator</cp:lastModifiedBy>
  <cp:revision>1</cp:revision>
  <dcterms:created xsi:type="dcterms:W3CDTF">2018-12-03T18:23:48Z</dcterms:created>
  <dcterms:modified xsi:type="dcterms:W3CDTF">2018-12-03T18:24:53Z</dcterms:modified>
</cp:coreProperties>
</file>