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198590</c:v>
                </c:pt>
                <c:pt idx="1">
                  <c:v>198599</c:v>
                </c:pt>
                <c:pt idx="2">
                  <c:v>198614</c:v>
                </c:pt>
                <c:pt idx="3">
                  <c:v>198619</c:v>
                </c:pt>
                <c:pt idx="4">
                  <c:v>198638</c:v>
                </c:pt>
                <c:pt idx="5">
                  <c:v>198641</c:v>
                </c:pt>
                <c:pt idx="6">
                  <c:v>198654</c:v>
                </c:pt>
                <c:pt idx="7">
                  <c:v>198674</c:v>
                </c:pt>
                <c:pt idx="8">
                  <c:v>198694</c:v>
                </c:pt>
                <c:pt idx="9">
                  <c:v>198707</c:v>
                </c:pt>
                <c:pt idx="10">
                  <c:v>198720</c:v>
                </c:pt>
                <c:pt idx="11">
                  <c:v>198723</c:v>
                </c:pt>
                <c:pt idx="12">
                  <c:v>198740</c:v>
                </c:pt>
                <c:pt idx="13">
                  <c:v>198749</c:v>
                </c:pt>
                <c:pt idx="14">
                  <c:v>198767</c:v>
                </c:pt>
                <c:pt idx="15">
                  <c:v>198791</c:v>
                </c:pt>
                <c:pt idx="16">
                  <c:v>198817</c:v>
                </c:pt>
                <c:pt idx="17">
                  <c:v>198872</c:v>
                </c:pt>
                <c:pt idx="18">
                  <c:v>198895</c:v>
                </c:pt>
                <c:pt idx="19">
                  <c:v>198913</c:v>
                </c:pt>
                <c:pt idx="20">
                  <c:v>198926</c:v>
                </c:pt>
                <c:pt idx="21">
                  <c:v>198936</c:v>
                </c:pt>
                <c:pt idx="22">
                  <c:v>198931</c:v>
                </c:pt>
                <c:pt idx="23">
                  <c:v>198940</c:v>
                </c:pt>
                <c:pt idx="24">
                  <c:v>198953</c:v>
                </c:pt>
                <c:pt idx="25">
                  <c:v>198970</c:v>
                </c:pt>
                <c:pt idx="26">
                  <c:v>198989</c:v>
                </c:pt>
                <c:pt idx="27">
                  <c:v>199074</c:v>
                </c:pt>
                <c:pt idx="28">
                  <c:v>199186</c:v>
                </c:pt>
                <c:pt idx="29">
                  <c:v>199251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5-4821-AE09-F231B378D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68808"/>
        <c:axId val="359165856"/>
      </c:lineChart>
      <c:dateAx>
        <c:axId val="35916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65856"/>
        <c:crosses val="autoZero"/>
        <c:auto val="1"/>
        <c:lblOffset val="100"/>
        <c:baseTimeUnit val="days"/>
      </c:dateAx>
      <c:valAx>
        <c:axId val="35916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5294</c:v>
                </c:pt>
                <c:pt idx="1">
                  <c:v>3996</c:v>
                </c:pt>
                <c:pt idx="2">
                  <c:v>3493</c:v>
                </c:pt>
                <c:pt idx="3">
                  <c:v>4227</c:v>
                </c:pt>
                <c:pt idx="4">
                  <c:v>6679</c:v>
                </c:pt>
                <c:pt idx="5">
                  <c:v>143036</c:v>
                </c:pt>
                <c:pt idx="6">
                  <c:v>234091</c:v>
                </c:pt>
                <c:pt idx="7">
                  <c:v>229696</c:v>
                </c:pt>
                <c:pt idx="8">
                  <c:v>218234</c:v>
                </c:pt>
                <c:pt idx="9">
                  <c:v>7609</c:v>
                </c:pt>
                <c:pt idx="10">
                  <c:v>10262</c:v>
                </c:pt>
                <c:pt idx="11">
                  <c:v>8577</c:v>
                </c:pt>
                <c:pt idx="12">
                  <c:v>5283</c:v>
                </c:pt>
                <c:pt idx="13">
                  <c:v>4165</c:v>
                </c:pt>
                <c:pt idx="14">
                  <c:v>5837</c:v>
                </c:pt>
                <c:pt idx="15">
                  <c:v>2549</c:v>
                </c:pt>
                <c:pt idx="16">
                  <c:v>10055</c:v>
                </c:pt>
                <c:pt idx="17">
                  <c:v>8537</c:v>
                </c:pt>
                <c:pt idx="18">
                  <c:v>5889</c:v>
                </c:pt>
                <c:pt idx="19">
                  <c:v>6677</c:v>
                </c:pt>
                <c:pt idx="20">
                  <c:v>8407</c:v>
                </c:pt>
                <c:pt idx="21">
                  <c:v>15482</c:v>
                </c:pt>
                <c:pt idx="22">
                  <c:v>7369</c:v>
                </c:pt>
                <c:pt idx="23">
                  <c:v>6157</c:v>
                </c:pt>
                <c:pt idx="24">
                  <c:v>10490</c:v>
                </c:pt>
                <c:pt idx="25">
                  <c:v>13065</c:v>
                </c:pt>
                <c:pt idx="26">
                  <c:v>19774</c:v>
                </c:pt>
                <c:pt idx="27">
                  <c:v>478087</c:v>
                </c:pt>
                <c:pt idx="28">
                  <c:v>370745</c:v>
                </c:pt>
                <c:pt idx="29">
                  <c:v>390666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37-4E04-BD28-2F2048710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812376"/>
        <c:axId val="390803520"/>
      </c:lineChart>
      <c:dateAx>
        <c:axId val="39081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03520"/>
        <c:crosses val="autoZero"/>
        <c:auto val="1"/>
        <c:lblOffset val="100"/>
        <c:baseTimeUnit val="days"/>
      </c:dateAx>
      <c:valAx>
        <c:axId val="39080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1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8-4491-8022-84D5E44186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68-4491-8022-84D5E44186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68-4491-8022-84D5E44186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68-4491-8022-84D5E44186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68-4491-8022-84D5E44186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68-4491-8022-84D5E44186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68-4491-8022-84D5E44186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68-4491-8022-84D5E4418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5919016"/>
        <c:axId val="515919344"/>
      </c:barChart>
      <c:catAx>
        <c:axId val="51591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19344"/>
        <c:crosses val="autoZero"/>
        <c:auto val="1"/>
        <c:lblAlgn val="ctr"/>
        <c:lblOffset val="100"/>
        <c:noMultiLvlLbl val="0"/>
      </c:catAx>
      <c:valAx>
        <c:axId val="51591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1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6.1768039289761996</c:v>
                </c:pt>
                <c:pt idx="1">
                  <c:v>3.2532532532533001</c:v>
                </c:pt>
                <c:pt idx="2">
                  <c:v>2.633839106785</c:v>
                </c:pt>
                <c:pt idx="3">
                  <c:v>3.1227821149752</c:v>
                </c:pt>
                <c:pt idx="4">
                  <c:v>6.4830064380895003</c:v>
                </c:pt>
                <c:pt idx="5">
                  <c:v>0.21952515450655999</c:v>
                </c:pt>
                <c:pt idx="6">
                  <c:v>0.59378617717042004</c:v>
                </c:pt>
                <c:pt idx="7">
                  <c:v>0.63649345221510001</c:v>
                </c:pt>
                <c:pt idx="8">
                  <c:v>0.32671352768130002</c:v>
                </c:pt>
                <c:pt idx="9">
                  <c:v>13.221185438297001</c:v>
                </c:pt>
                <c:pt idx="10">
                  <c:v>13.720522315338</c:v>
                </c:pt>
                <c:pt idx="11">
                  <c:v>13.163110644748</c:v>
                </c:pt>
                <c:pt idx="12">
                  <c:v>5.3946621237933003</c:v>
                </c:pt>
                <c:pt idx="13">
                  <c:v>3.8175270108042998</c:v>
                </c:pt>
                <c:pt idx="14">
                  <c:v>6.0990234709611002</c:v>
                </c:pt>
                <c:pt idx="15">
                  <c:v>4.9823460180463002</c:v>
                </c:pt>
                <c:pt idx="16">
                  <c:v>6.7031327697662997</c:v>
                </c:pt>
                <c:pt idx="17">
                  <c:v>11.690289328804001</c:v>
                </c:pt>
                <c:pt idx="18">
                  <c:v>9.5262353540499003</c:v>
                </c:pt>
                <c:pt idx="19">
                  <c:v>4.8225250861165003</c:v>
                </c:pt>
                <c:pt idx="20">
                  <c:v>7.4104912572856003</c:v>
                </c:pt>
                <c:pt idx="21">
                  <c:v>6.8014468414933003</c:v>
                </c:pt>
                <c:pt idx="22">
                  <c:v>4.6274935540779003</c:v>
                </c:pt>
                <c:pt idx="23">
                  <c:v>3.8655189215527002</c:v>
                </c:pt>
                <c:pt idx="24">
                  <c:v>6.6634890371782998</c:v>
                </c:pt>
                <c:pt idx="25">
                  <c:v>13.417527745886</c:v>
                </c:pt>
                <c:pt idx="26">
                  <c:v>29.407302518459002</c:v>
                </c:pt>
                <c:pt idx="27">
                  <c:v>1.4455527968759001</c:v>
                </c:pt>
                <c:pt idx="28">
                  <c:v>1.3556487612779999</c:v>
                </c:pt>
                <c:pt idx="29">
                  <c:v>1.2066573492446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F-4AA7-85F3-DBA523BC6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290144"/>
        <c:axId val="526287520"/>
      </c:lineChart>
      <c:dateAx>
        <c:axId val="526290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287520"/>
        <c:crosses val="autoZero"/>
        <c:auto val="1"/>
        <c:lblOffset val="100"/>
        <c:baseTimeUnit val="days"/>
      </c:dateAx>
      <c:valAx>
        <c:axId val="52628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29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82-40B0-B8FE-83564A371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8787680"/>
        <c:axId val="558788008"/>
      </c:lineChart>
      <c:dateAx>
        <c:axId val="55878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88008"/>
        <c:crosses val="autoZero"/>
        <c:auto val="1"/>
        <c:lblOffset val="100"/>
        <c:baseTimeUnit val="days"/>
      </c:dateAx>
      <c:valAx>
        <c:axId val="55878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7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4612D-8099-49BA-8C72-1295A9BBD9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DFB611-9856-411F-9FD0-1DF797E5F6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96867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DC0D-C906-471A-A36E-77292176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17258-A81E-4A88-AC17-BF359CA12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00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98023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473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680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72671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0762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7590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1253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4124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30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3847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1776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3361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777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273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9867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5528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4735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53957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53507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1897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9385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8266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8658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64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07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32BF5-C0C1-4462-A6D8-47966B939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3671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25263-B433-40B0-93E9-790A5246A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17A78F-2B51-450D-A0E5-617BF2AB35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298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DB305-E363-4A6E-96F8-916997955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A9C6E-5516-4D28-B444-B5F63A36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9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8FE0-DBAF-4BCC-80FA-089C6EA7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A93DE-3B98-499C-ACDA-3B8656E6B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608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9B756-01FA-4C2E-A29C-D3189EBAB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A156B-0851-489D-8717-FA940A01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5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40593-9DB1-49C2-B07B-A01AE44DF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BD936-1C63-413A-9D64-B6CDDA786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420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11024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8921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90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276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911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34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462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41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53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07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51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571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85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16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61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24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14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9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- 2018-11-30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https://scontent.xx.fbcdn.net/v/t1.0-9/s720x720/47126096_2148501261868009_8445449452621135872_n.jpg?_nc_cat=111&amp;_nc_ht=scontent.xx&amp;oh=5184a379ad04919f14683a7ca81e0794&amp;oe=5CA6F5D9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967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65ADD-D51C-4611-B878-205B911DD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4058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2767A-9E96-44EB-BD7B-B67A81990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6775F-C6EF-4977-B2D0-CD93359C9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92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36426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3452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98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84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83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876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46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897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512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67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56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449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57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37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359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63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47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994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5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11:19:44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87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55DD9-7626-4C14-A40E-82DA819D3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07725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9CEF2-821F-4AEC-93D8-1E4E21285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A76FF-33C5-4FED-B40F-99C2607EB7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22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18020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038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92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317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82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633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920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25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223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96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797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24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740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12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15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46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77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80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80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07:49:53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لآخر 15 فائز معنا 😍
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https://scontent.xx.fbcdn.net/v/t1.0-9/p720x720/47056276_2146995688685233_5251808313590415360_n.png?_nc_cat=110&amp;_nc_ht=scontent.xx&amp;oh=a0f4cbe86ff6d890719e0f836c98883e&amp;oe=5CA349D7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59ED9-3334-425F-9F29-7AF9332AA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63857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A090-5CFF-40C5-97D6-36CC2C9B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F1C41-346C-4B0C-94FA-E30F5213F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123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8782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943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242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10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32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285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30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1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79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14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2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58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17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164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981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8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48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004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2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14:08:09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اليومية تحتاج أكثر !
‏ديتول العناية بالبشرة برائحته الرائعة بعطر الورد يُرطب وينعم بشرتك ويخلي اشراقتك مالها مثيل.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https://scontent.xx.fbcdn.net/v/t15.5256-10/s720x720/45994114_322961141634006_1797466580997636096_n.jpg?_nc_cat=107&amp;_nc_ht=scontent.xx&amp;oh=013083e7bc51f374067820c594d59525&amp;oe=5CA35242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86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473E5-DA07-4A8A-B9C4-68D6931C7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01692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DCEA1-9D83-4DEE-967B-C4D4559D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B1FC1-FAE7-4732-8E61-D4B35A66D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359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74767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0252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22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466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683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200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493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44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032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55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417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608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12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693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233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35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3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6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3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12:44:57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صيدلية الدواء راعي ذهبي لـ #معرض_ومكس النسائي والذي يهتم بالجمال والموضة الثاني عشر ✨ 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https://scontent.xx.fbcdn.net/v/t1.0-9/s720x720/46892961_2145839638800838_2912637255807926272_o.jpg?_nc_cat=105&amp;_nc_ht=scontent.xx&amp;oh=816b8165d1f712f315cfc22b526155d9&amp;oe=5C685115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93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9D029-4C7E-4B84-A40E-4B6CEF905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23409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F1C6D-C9CD-48A6-A5F7-88441941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2BAE8-8DCA-4CAD-B576-59A22DDD3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631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73544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820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85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01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21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68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48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69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93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21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037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63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59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1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13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71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556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47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2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07:00:27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BC799-F166-41E3-8E40-15C158C91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67822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12784-13BF-4535-B245-2BBC7EAA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E475C-39AA-4715-B426-758BD30A4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0424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8331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486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510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306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50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157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165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95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41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246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27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01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77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277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141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49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573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237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6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16:58:23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https://scontent.xx.fbcdn.net/v/t15.5256-10/s720x720/45451034_331048674342296_5533968771376480256_n.jpg?_nc_cat=1&amp;_nc_ht=scontent.xx&amp;oh=ac9911866676d6355cfe8a34a56a0060&amp;oe=5CA447B1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0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5D64D-2D02-489B-8E5F-DBB066C88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30662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2452-DDC0-4AF3-AECC-876AEFF2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7CC87-B399-4A2C-B68F-0BA901D10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471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7830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458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06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60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637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55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6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221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32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19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03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19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276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90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78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17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03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508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3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14:00:37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188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67A6D-4400-4D10-8B57-8C911AA6F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9041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E72B-03BC-4ABA-A81D-1FE10E1C0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639AC7-2C53-4BD2-97CD-0C881D5E4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23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59826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343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344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545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01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131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066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130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046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6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692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196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07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767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80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87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86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35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3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12:59:56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انضموا الينا في فعالية #قادة_المستقبل 🎈
العديد من الهدايا والالعاب والعروض الترويجية بانتظاركم ابتداءً من اليوم ٢٧ نوفمبر حتى ٢٩ نوفمبر من الساعة ٥:٠٠ م الى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https://scontent.xx.fbcdn.net/v/t1.0-9/p720x720/47090552_2144452798939522_4735440772302635008_n.jpg?_nc_cat=108&amp;_nc_ht=scontent.xx&amp;oh=cb71bf0167cfef077355a9f4d306dd21&amp;oe=5C66D848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05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D1990-9D75-43CF-B2D7-6342C2E1F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58041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315B6-4BD1-4BD9-8ECB-30B0D826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E39E9-B8E5-4B5E-A527-320705D10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654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86149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3290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493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6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11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00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068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77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43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43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859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242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10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80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48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81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118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25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3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19:19:55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وكون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https://scontent.xx.fbcdn.net/v/t15.5256-10/s720x720/45331747_321393111787496_3736932236864258048_n.jpg?_nc_cat=108&amp;_nc_ht=scontent.xx&amp;oh=6f43bbe196a5b1bec62db2e0ce06b31d&amp;oe=5C72477C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06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06CC1-7B15-4A6A-9D32-B3782BD44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94189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689-DFD5-447B-8E11-EA678957E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31F49-BE55-4612-B21E-15BC6E3D8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063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1640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005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923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183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932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59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478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22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91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939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52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278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20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359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441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826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156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73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1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https://scontent.xx.fbcdn.net/v/t1.0-9/s720x720/46676649_2143100825741386_1240794409474195456_o.jpg?_nc_cat=101&amp;_nc_ht=scontent.xx&amp;oh=1e17e4bf83b06716261d22c1dd10ac30&amp;oe=5C682477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81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861B9-DE1C-4CAF-B3C8-721EFE658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45346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3574-31A6-4FEB-9A05-2851B765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1CD30-85CA-4E1B-9A77-82B4CF334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17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16423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640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53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292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59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220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695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133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67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45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742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63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44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49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48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48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42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0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0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13:40:47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9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89043-9278-4F04-8E96-0C6DF83AD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73247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8234-257B-4D07-B5F9-227A7920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6AEDB-5EC4-4A3C-B526-4B96CCE88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02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0488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001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81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94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840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564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63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0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461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528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392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12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049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91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6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024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53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16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4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13:26:15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ألف مبروك للي خمنوها صح 💪🏽
#صيدليات_الدواء تقدم لكم جوائز قيمة من منتجات دكتور اورجانيك 🤩🎁🎊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https://scontent.xx.fbcdn.net/v/t1.0-9/p720x720/46881363_2143049815746487_6010861208117182464_o.jpg?_nc_cat=102&amp;_nc_ht=scontent.xx&amp;oh=724fcbb7b9d1713ef0d198ee31a005c2&amp;oe=5CAFA7F5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9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76755-DFAD-40F7-831D-9408D93F9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29084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CC024-DED2-4EB4-894B-F0D9854B6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591EB-D07F-4C7A-8722-7FCF80F66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182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57383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4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847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71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55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734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07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591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7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63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573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76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262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50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86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121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987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37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9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17:00:48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مسابقة #اربح_الكاش المقدمة من #صيدليات_الدواء و #بامبرز و #هيومانا 🤩 
قوموا بزيارة احد فروعنا .. لتكونوا احد الرابحين 
500,000 ريال سعودي بانتظار كم 💰💰
الرابح الاول 100,000 ريال
الرابح الثاني 50,000 ريال
14 فائز بقيمة 25,000 ريال لكل رابح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https://scontent.xx.fbcdn.net/v/t1.0-9/p720x720/46525707_2141991642518971_311749788863299584_o.jpg?_nc_cat=105&amp;_nc_ht=scontent.xx&amp;oh=e4058de11593fe7697cdafb112bfe907&amp;oe=5C71AB1D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29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DFFB2-3CEC-454E-ABFA-01FF4306D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21795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03C0-729B-4F09-97D6-B9FA57EFF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FD278-899B-4ED7-8C7C-822D4EBE4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881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72138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9662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81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125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60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25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833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84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986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2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489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97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41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42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87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59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72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248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3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12:35:27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https://scontent.xx.fbcdn.net/v/t1.0-9/s720x720/46645600_2141688619215940_1259639781076238336_n.jpg?_nc_cat=109&amp;_nc_ht=scontent.xx&amp;oh=c929da6db467dcb96ee1caec79447c19&amp;oe=5C7303C5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965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9B6A2-5C6B-431D-9DA8-51D7C6C23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6077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4A6EB-875B-46BD-94E3-BE586E986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76834-C3F0-40A8-B0ED-4560D760D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509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28280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6540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00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48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60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751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20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515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625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0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22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467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29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45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85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3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78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4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18:03:07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 ولا تشيل هم !
الآن يمكنك استلام شحنتك من #ارامكس بكل سهولة من فروع مختارة في صيدليات الدواء.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https://scontent.xx.fbcdn.net/v/t1.0-9/s720x720/46831526_2140707619314040_9195432445665607680_n.jpg?_nc_cat=103&amp;_nc_ht=scontent.xx&amp;oh=7f2932eaef51a4f1f5cf77801b598b22&amp;oe=5CA753D1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65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88EA2-AC70-417A-88AD-AD0CE0D87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00204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07354-42BF-4B4A-8603-B1B2A5B56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7BEE4-6C4F-412A-8CDE-9D2EDC963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055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24815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882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048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576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658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264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72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53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40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96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43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00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1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032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298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663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430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485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13:00:54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https://scontent.xx.fbcdn.net/v/t1.0-9/s720x720/46525292_2140246099360192_3135511784631304192_o.jpg?_nc_cat=104&amp;_nc_ht=scontent.xx&amp;oh=c8dbb2736a686766319dcc3d3945a535&amp;oe=5CAA0373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080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29015-72E5-4815-8BC8-06D8FB727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25363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1382B-A90F-4DAC-ADFF-68751090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0D8AF-A852-4F2C-AF67-2FB52676A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271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4979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563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00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58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207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3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16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418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12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45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65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515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59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90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0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471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8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478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- 2018-11-23 10:00:50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https://scontent.xx.fbcdn.net/v/t1.0-9/p720x720/46524228_2138364719548330_8823908673525907456_o.jpg?_nc_cat=108&amp;_nc_ht=scontent.xx&amp;oh=d8cc9eacc1d4424d4914ebb0714eae59&amp;oe=5C700A53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6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716D5-049E-44CD-907C-50EC1BE21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75018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AF50B-89AD-47FB-BAFC-5FA41DFC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1B7AA-B271-4ADB-8033-5878A9E31B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40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7316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291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8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648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683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32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07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856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5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21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62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72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99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72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94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44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278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001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5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17:02:08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كم تتوقع قيمة الكاش 💵💵؟؟؟؟
خمن وكون احد الـ ٢٠ رابح بجوائز قيمة من منتجات دكتور اورجانيك 🤩🎁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https://scontent.xx.fbcdn.net/v/t1.0-9/p720x720/46506267_2137346196316849_2315476045333004288_o.png?_nc_cat=110&amp;_nc_ht=scontent.xx&amp;oh=9798bfd8dd0dd168b6d0227d705de1cc&amp;oe=5C6BD8A5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7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827D1-C9DD-4748-88B3-DB9F19563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51824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39D40-6F45-435A-8B72-0E8EFA71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020CD-00D3-4630-8FE8-1B7DD151B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866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5577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406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45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332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79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340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306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874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95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43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308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2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10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825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98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869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142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481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14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11:46:19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جدة ( صيدلية ٩٠٢ ) للقاء د وليد مغاوري استشاري الأمراض الباطنية والغدد الصماء والسكري، 
حيثُ سيقوم بتقديم الاستشارات الطبية اللازمة لمرض السكري وذلك يوم  الجمعه ٢٣ نوفمبر الساعة 8:30 م
#الدواء_والسكري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2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A1B5E-FF48-4BE9-9EDD-2FCD2E75A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3879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C5936-12F1-4C2F-B953-2D126B2E3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9795C-7B99-45DE-B8A7-090EAAB2D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283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5354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272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51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322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54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156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47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30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0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602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158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10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970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627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295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83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14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320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6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10:11:33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https://scontent.xx.fbcdn.net/v/t1.0-9/p720x720/46510346_2136894789695323_6366614740814266368_o.jpg?_nc_cat=110&amp;_nc_ht=scontent.xx&amp;oh=b78f4b10d0da3b74e41016a16d8a72b2&amp;oe=5CA7DFA2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03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B7355-C789-4B55-BDF8-21B7EED8E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38761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0BEB2-D285-439B-9722-75CD16F77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3881F-1D3F-449C-B8B3-BD9F48604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31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6081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209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928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227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727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227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94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81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301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90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97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7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685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45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650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67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736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64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3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08:30:03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https://scontent.xx.fbcdn.net/v/t1.0-9/p720x720/46503737_2136816816369787_6058681288091500544_n.jpg?_nc_cat=1&amp;_nc_ht=scontent.xx&amp;oh=1ab38c894f990b41d3d0af35e0eab869&amp;oe=5C6622D4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7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1C2E5-50DE-418D-BA7D-56D951EC3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45716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CFECD-5D56-4BFE-BBA1-C7E540DF9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F3E6B-BDEA-4AA6-8409-FC85090A3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976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06205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8265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226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95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00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69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15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85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12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483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12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23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70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703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05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71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99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86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01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17:01:56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https://scontent.xx.fbcdn.net/v/t1.0-9/p720x720/46520373_2135934696457999_3146439216519446528_o.jpg?_nc_cat=110&amp;_nc_ht=scontent.xx&amp;oh=01c9b40d5fd7e34c45567eea0f9bc43e&amp;oe=5CA8C7CA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73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CBD44-B15D-4E76-B004-83E09DEF1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29777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64B4-9917-46B1-8435-9795168CA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68615-DFDC-4929-AA4D-9950F37DF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308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28504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073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459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04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4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895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783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14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50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49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44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257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28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79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39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95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67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7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03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13:00:46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https://scontent.xx.fbcdn.net/v/t1.0-9/p720x720/46488383_2135672183150917_6394701438928289792_n.png?_nc_cat=109&amp;_nc_ht=scontent.xx&amp;oh=957fb7f6024c7f45f88890005d2287c0&amp;oe=5C70EAE4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715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6D8EB-23E7-4845-BB47-4BA2C6738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85642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74CF-8327-4BBB-B885-7E9261530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9E767-9593-4A8E-8A6B-6D413C157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263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89107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873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33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16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63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832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058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59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813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007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214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85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85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992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32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94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25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93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04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11:00:36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https://scontent.xx.fbcdn.net/v/t1.0-9/p720x720/46525592_2135548849829917_7167592361600483328_o.jpg?_nc_cat=103&amp;_nc_ht=scontent.xx&amp;oh=0b2c7df99b0283090e89c44387d52dcf&amp;oe=5CB1C9DE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68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5FC89-751C-4737-9247-122DF6D77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88725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CC19-FD74-49AF-9A96-AEC5C749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B173FB-ADB8-4DDE-8FB0-33453D8886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280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B1360-D406-4C7C-9D48-E07FD488B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046F3-8581-4742-9A8E-36979552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219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6869-F0C4-48B3-B6E1-6A6F7C26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7E86A-4620-4249-9A2C-FDD219076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87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69061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395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479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1720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83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392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3639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990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6096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073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435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679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8810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894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504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0303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126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649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8029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15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8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BF524-E377-46F4-AE93-ED9389522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17554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3565-EDF5-4922-8873-B405CD7EA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1E1030-E2F4-413F-AE02-60E8FF6671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820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8CC77-E094-45D1-85CF-8BFD2505E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04887-17D8-4F7A-8806-C7251E8B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149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C5A5-951C-4F23-AD16-7577B047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8EF73-94EC-4900-A823-D4FB80468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503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193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7208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4172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8652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70435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481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62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37.096153846154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93.865384615385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5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#الدواء_والسكري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89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#الشهر_العالمي_لسرطان_الرئة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9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#كلوران_بيبي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83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96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#أسهل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0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3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#اليوم_العالمي_للتوعية_بالاجهاد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1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E10E4-0835-4FD5-9656-49E7B5F0C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5780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7C225-99BF-4AC6-ABC3-B9261ED95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F0C75-DF87-4E88-BB86-2405561AC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490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922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4321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3848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2479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6379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3002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01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0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4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30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#مرضى_السكري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4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#يوم_اللطف_العالمي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7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#التزم_لحياة_سكر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10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0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#الانفلونزا_الموسمية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8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17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9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44503-EE71-4969-98C8-7F63C2862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24785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6F449-97A8-49D1-A0A1-ABFD7184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2FFEE-4CD8-42B8-9AAF-6A782CF47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078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9947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4986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1991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6062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04096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153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45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#اليوم_العالمي_للطفل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49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#جمعية_دوائي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33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#مضادك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4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63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#ارامكس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75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4A261-9572-48BF-AC87-81E9139F5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35690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1D65D-4F1D-42B9-80E8-3300AAFC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395F2-9C2F-4B4C-999E-7CB4A5BC2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522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265098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47602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6333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5900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6288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34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03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8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6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9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67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5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96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2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9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13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05E48-1A86-435A-95E5-7865318AA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85955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8BF1-6F46-4135-AF5A-0178009A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86F9E-69B5-4C02-8ACE-11EEC149E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822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22654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515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50528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7310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111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2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7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1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5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1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5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9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19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8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154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E5083-6BF4-453A-B795-483289715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27643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BB7C-CA82-44AE-8152-35C3F28FB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B19AB-DF42-43EF-A7E6-41DAEF8C5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84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94443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81694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769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13897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54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0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8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4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4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5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6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0307D-A95C-458D-964A-636E4582E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35427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DADF3-7D75-4995-8087-01EF9C687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22FA7F-88AD-4D4E-8138-134B3F290C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48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B314B-8DA8-4DF2-9135-6C8A50B35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E23C9-D0E0-4DB3-9D8D-8C1C61D2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90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3183</Words>
  <Application>Microsoft Office PowerPoint</Application>
  <PresentationFormat>On-screen Show (4:3)</PresentationFormat>
  <Paragraphs>1375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AlDawaa Care/2</vt:lpstr>
      <vt:lpstr>Facebook Key Metrics Table | AlDawaa</vt:lpstr>
      <vt:lpstr>Facebook Fans Total | AlDawaa</vt:lpstr>
      <vt:lpstr>Facebook Reach | AlDawaa</vt:lpstr>
      <vt:lpstr>Facebook Own Posts Table | AlDawaa - 1 of 25</vt:lpstr>
      <vt:lpstr>Facebook Own Posts Table | AlDawaa - 2 of 25</vt:lpstr>
      <vt:lpstr>Facebook Own Posts Table | AlDawaa - 3 of 25</vt:lpstr>
      <vt:lpstr>Facebook Own Posts Table | AlDawaa - 4 of 25</vt:lpstr>
      <vt:lpstr>Facebook Own Posts Table | AlDawaa - 5 of 25</vt:lpstr>
      <vt:lpstr>Facebook Own Posts Table | AlDawaa - 6 of 25</vt:lpstr>
      <vt:lpstr>Facebook Own Posts Table | AlDawaa - 7 of 25</vt:lpstr>
      <vt:lpstr>Facebook Own Posts Table | AlDawaa - 8 of 25</vt:lpstr>
      <vt:lpstr>Facebook Own Posts Table | AlDawaa - 9 of 25</vt:lpstr>
      <vt:lpstr>Facebook Own Posts Table | AlDawaa - 10 of 25</vt:lpstr>
      <vt:lpstr>Facebook Own Posts Table | AlDawaa - 11 of 25</vt:lpstr>
      <vt:lpstr>Facebook Own Posts Table | AlDawaa - 12 of 25</vt:lpstr>
      <vt:lpstr>Facebook Own Posts Table | AlDawaa - 13 of 25</vt:lpstr>
      <vt:lpstr>Facebook Own Posts Table | AlDawaa - 14 of 25</vt:lpstr>
      <vt:lpstr>Facebook Own Posts Table | AlDawaa - 15 of 25</vt:lpstr>
      <vt:lpstr>Facebook Own Posts Table | AlDawaa - 16 of 25</vt:lpstr>
      <vt:lpstr>Facebook Own Posts Table | AlDawaa - 17 of 25</vt:lpstr>
      <vt:lpstr>Facebook Own Posts Table | AlDawaa - 18 of 25</vt:lpstr>
      <vt:lpstr>Facebook Own Posts Table | AlDawaa - 19 of 25</vt:lpstr>
      <vt:lpstr>Facebook Own Posts Table | AlDawaa - 20 of 25</vt:lpstr>
      <vt:lpstr>Facebook Own Posts Table | AlDawaa - 21 of 25</vt:lpstr>
      <vt:lpstr>Facebook Own Posts Table | AlDawaa - 22 of 25</vt:lpstr>
      <vt:lpstr>Facebook Own Posts Table | AlDawaa - 23 of 25</vt:lpstr>
      <vt:lpstr>Facebook Own Posts Table | AlDawaa - 24 of 25</vt:lpstr>
      <vt:lpstr>Facebook Own Posts Table | AlDawaa - 25 of 25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Facebook Own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Care/2</dc:title>
  <dc:creator>Administrator</dc:creator>
  <cp:lastModifiedBy>Administrator</cp:lastModifiedBy>
  <cp:revision>1</cp:revision>
  <dcterms:created xsi:type="dcterms:W3CDTF">2018-12-03T18:21:13Z</dcterms:created>
  <dcterms:modified xsi:type="dcterms:W3CDTF">2018-12-03T18:23:02Z</dcterms:modified>
</cp:coreProperties>
</file>