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145864</c:v>
                </c:pt>
                <c:pt idx="1">
                  <c:v>145859</c:v>
                </c:pt>
                <c:pt idx="2">
                  <c:v>145882</c:v>
                </c:pt>
                <c:pt idx="3">
                  <c:v>145833</c:v>
                </c:pt>
                <c:pt idx="4">
                  <c:v>145789</c:v>
                </c:pt>
                <c:pt idx="5">
                  <c:v>145796</c:v>
                </c:pt>
                <c:pt idx="6">
                  <c:v>145660</c:v>
                </c:pt>
                <c:pt idx="7">
                  <c:v>145702</c:v>
                </c:pt>
                <c:pt idx="8">
                  <c:v>141662</c:v>
                </c:pt>
                <c:pt idx="9">
                  <c:v>141759</c:v>
                </c:pt>
                <c:pt idx="10">
                  <c:v>141763</c:v>
                </c:pt>
                <c:pt idx="11">
                  <c:v>141803</c:v>
                </c:pt>
                <c:pt idx="12">
                  <c:v>141852</c:v>
                </c:pt>
                <c:pt idx="13">
                  <c:v>141848</c:v>
                </c:pt>
                <c:pt idx="14">
                  <c:v>141776</c:v>
                </c:pt>
                <c:pt idx="15">
                  <c:v>141776</c:v>
                </c:pt>
                <c:pt idx="16">
                  <c:v>141812</c:v>
                </c:pt>
                <c:pt idx="17">
                  <c:v>141958</c:v>
                </c:pt>
                <c:pt idx="18">
                  <c:v>142063</c:v>
                </c:pt>
                <c:pt idx="19">
                  <c:v>142058</c:v>
                </c:pt>
                <c:pt idx="20">
                  <c:v>141980</c:v>
                </c:pt>
                <c:pt idx="21">
                  <c:v>141993</c:v>
                </c:pt>
                <c:pt idx="22">
                  <c:v>142041</c:v>
                </c:pt>
                <c:pt idx="23">
                  <c:v>142035</c:v>
                </c:pt>
                <c:pt idx="24">
                  <c:v>142072</c:v>
                </c:pt>
                <c:pt idx="25">
                  <c:v>142142</c:v>
                </c:pt>
                <c:pt idx="26">
                  <c:v>142160</c:v>
                </c:pt>
                <c:pt idx="27">
                  <c:v>142242</c:v>
                </c:pt>
                <c:pt idx="28">
                  <c:v>142221</c:v>
                </c:pt>
                <c:pt idx="29">
                  <c:v>142211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82-4418-B13F-715E89E6D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584384"/>
        <c:axId val="318582088"/>
      </c:lineChart>
      <c:dateAx>
        <c:axId val="318584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82088"/>
        <c:crosses val="autoZero"/>
        <c:auto val="1"/>
        <c:lblOffset val="100"/>
        <c:baseTimeUnit val="days"/>
      </c:dateAx>
      <c:valAx>
        <c:axId val="31858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8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4</c:v>
                </c:pt>
                <c:pt idx="8">
                  <c:v>2</c:v>
                </c:pt>
                <c:pt idx="9">
                  <c:v>4</c:v>
                </c:pt>
                <c:pt idx="10">
                  <c:v>3</c:v>
                </c:pt>
                <c:pt idx="11">
                  <c:v>4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1</c:v>
                </c:pt>
                <c:pt idx="19">
                  <c:v>4</c:v>
                </c:pt>
                <c:pt idx="20">
                  <c:v>4</c:v>
                </c:pt>
                <c:pt idx="21">
                  <c:v>3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6</c:v>
                </c:pt>
                <c:pt idx="28">
                  <c:v>4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7B-4C37-9B17-2DE7EE58D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185536"/>
        <c:axId val="359185864"/>
      </c:lineChart>
      <c:dateAx>
        <c:axId val="35918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85864"/>
        <c:crosses val="autoZero"/>
        <c:auto val="1"/>
        <c:lblOffset val="100"/>
        <c:baseTimeUnit val="days"/>
      </c:dateAx>
      <c:valAx>
        <c:axId val="35918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8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32-4A72-8992-5902A7E119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32-4A72-8992-5902A7E119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32-4A72-8992-5902A7E11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819592"/>
        <c:axId val="390820576"/>
      </c:barChart>
      <c:catAx>
        <c:axId val="39081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20576"/>
        <c:crosses val="autoZero"/>
        <c:auto val="1"/>
        <c:lblAlgn val="ctr"/>
        <c:lblOffset val="100"/>
        <c:noMultiLvlLbl val="0"/>
      </c:catAx>
      <c:valAx>
        <c:axId val="39082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1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12535</c:v>
                </c:pt>
                <c:pt idx="1">
                  <c:v>12536</c:v>
                </c:pt>
                <c:pt idx="2">
                  <c:v>12537</c:v>
                </c:pt>
                <c:pt idx="3">
                  <c:v>12542</c:v>
                </c:pt>
                <c:pt idx="4">
                  <c:v>12546</c:v>
                </c:pt>
                <c:pt idx="5">
                  <c:v>12549</c:v>
                </c:pt>
                <c:pt idx="6">
                  <c:v>12556</c:v>
                </c:pt>
                <c:pt idx="7">
                  <c:v>12564</c:v>
                </c:pt>
                <c:pt idx="8">
                  <c:v>12567</c:v>
                </c:pt>
                <c:pt idx="9">
                  <c:v>12571</c:v>
                </c:pt>
                <c:pt idx="10">
                  <c:v>12582</c:v>
                </c:pt>
                <c:pt idx="11">
                  <c:v>12590</c:v>
                </c:pt>
                <c:pt idx="12">
                  <c:v>12593</c:v>
                </c:pt>
                <c:pt idx="13">
                  <c:v>12595</c:v>
                </c:pt>
                <c:pt idx="14">
                  <c:v>12605</c:v>
                </c:pt>
                <c:pt idx="15">
                  <c:v>12610</c:v>
                </c:pt>
                <c:pt idx="16">
                  <c:v>12612</c:v>
                </c:pt>
                <c:pt idx="17">
                  <c:v>12618</c:v>
                </c:pt>
                <c:pt idx="18">
                  <c:v>12620</c:v>
                </c:pt>
                <c:pt idx="19">
                  <c:v>12626</c:v>
                </c:pt>
                <c:pt idx="20">
                  <c:v>12631</c:v>
                </c:pt>
                <c:pt idx="21">
                  <c:v>12634</c:v>
                </c:pt>
                <c:pt idx="22">
                  <c:v>12635</c:v>
                </c:pt>
                <c:pt idx="23">
                  <c:v>12637</c:v>
                </c:pt>
                <c:pt idx="24">
                  <c:v>12650</c:v>
                </c:pt>
                <c:pt idx="25">
                  <c:v>12660</c:v>
                </c:pt>
                <c:pt idx="26">
                  <c:v>12671</c:v>
                </c:pt>
                <c:pt idx="27">
                  <c:v>12680</c:v>
                </c:pt>
                <c:pt idx="28">
                  <c:v>12688</c:v>
                </c:pt>
                <c:pt idx="29">
                  <c:v>12696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33-4DCA-BB8A-04B5B95AA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798776"/>
        <c:axId val="394797136"/>
      </c:lineChart>
      <c:dateAx>
        <c:axId val="394798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97136"/>
        <c:crosses val="autoZero"/>
        <c:auto val="1"/>
        <c:lblOffset val="100"/>
        <c:baseTimeUnit val="days"/>
      </c:dateAx>
      <c:valAx>
        <c:axId val="39479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9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5-4BAA-B8E3-96952AF31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790248"/>
        <c:axId val="394790576"/>
      </c:barChart>
      <c:catAx>
        <c:axId val="39479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90576"/>
        <c:crosses val="autoZero"/>
        <c:auto val="1"/>
        <c:lblAlgn val="ctr"/>
        <c:lblOffset val="100"/>
        <c:noMultiLvlLbl val="0"/>
      </c:catAx>
      <c:valAx>
        <c:axId val="39479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9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8</c:v>
                </c:pt>
                <c:pt idx="4">
                  <c:v>8</c:v>
                </c:pt>
                <c:pt idx="5">
                  <c:v>2</c:v>
                </c:pt>
                <c:pt idx="6">
                  <c:v>13</c:v>
                </c:pt>
                <c:pt idx="7">
                  <c:v>1125</c:v>
                </c:pt>
                <c:pt idx="8">
                  <c:v>54</c:v>
                </c:pt>
                <c:pt idx="9">
                  <c:v>59</c:v>
                </c:pt>
                <c:pt idx="10">
                  <c:v>39</c:v>
                </c:pt>
                <c:pt idx="11">
                  <c:v>39</c:v>
                </c:pt>
                <c:pt idx="12">
                  <c:v>13</c:v>
                </c:pt>
                <c:pt idx="13">
                  <c:v>9</c:v>
                </c:pt>
                <c:pt idx="14">
                  <c:v>34</c:v>
                </c:pt>
                <c:pt idx="15">
                  <c:v>20</c:v>
                </c:pt>
                <c:pt idx="16">
                  <c:v>1154</c:v>
                </c:pt>
                <c:pt idx="17">
                  <c:v>49</c:v>
                </c:pt>
                <c:pt idx="18">
                  <c:v>19</c:v>
                </c:pt>
                <c:pt idx="19">
                  <c:v>47</c:v>
                </c:pt>
                <c:pt idx="20">
                  <c:v>44</c:v>
                </c:pt>
                <c:pt idx="21">
                  <c:v>577</c:v>
                </c:pt>
                <c:pt idx="22">
                  <c:v>28</c:v>
                </c:pt>
                <c:pt idx="23">
                  <c:v>29</c:v>
                </c:pt>
                <c:pt idx="24">
                  <c:v>139</c:v>
                </c:pt>
                <c:pt idx="25">
                  <c:v>60</c:v>
                </c:pt>
                <c:pt idx="26">
                  <c:v>80</c:v>
                </c:pt>
                <c:pt idx="27">
                  <c:v>20</c:v>
                </c:pt>
                <c:pt idx="28">
                  <c:v>27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8D-45A8-AD30-A2B670CA7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804352"/>
        <c:axId val="394804680"/>
      </c:lineChart>
      <c:dateAx>
        <c:axId val="394804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04680"/>
        <c:crosses val="autoZero"/>
        <c:auto val="1"/>
        <c:lblOffset val="100"/>
        <c:baseTimeUnit val="days"/>
      </c:dateAx>
      <c:valAx>
        <c:axId val="39480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0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9.7199272394018002E-3</c:v>
                </c:pt>
                <c:pt idx="8">
                  <c:v>0</c:v>
                </c:pt>
                <c:pt idx="9">
                  <c:v>0</c:v>
                </c:pt>
                <c:pt idx="10">
                  <c:v>1.2034195629736E-2</c:v>
                </c:pt>
                <c:pt idx="11">
                  <c:v>1.1860625500461E-2</c:v>
                </c:pt>
                <c:pt idx="12">
                  <c:v>7.4056588490679998E-3</c:v>
                </c:pt>
                <c:pt idx="13">
                  <c:v>9.0198610513258004E-2</c:v>
                </c:pt>
                <c:pt idx="14">
                  <c:v>2.0288419555259E-2</c:v>
                </c:pt>
                <c:pt idx="15">
                  <c:v>0.78060272805957998</c:v>
                </c:pt>
                <c:pt idx="16">
                  <c:v>0.10969632170182</c:v>
                </c:pt>
                <c:pt idx="17">
                  <c:v>0.13430470891904001</c:v>
                </c:pt>
                <c:pt idx="18">
                  <c:v>0</c:v>
                </c:pt>
                <c:pt idx="19">
                  <c:v>3.8185428440506999E-2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54-4169-ABC9-108FBAF6E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804024"/>
        <c:axId val="394805664"/>
      </c:lineChart>
      <c:catAx>
        <c:axId val="394804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05664"/>
        <c:crosses val="autoZero"/>
        <c:auto val="1"/>
        <c:lblAlgn val="ctr"/>
        <c:lblOffset val="100"/>
        <c:noMultiLvlLbl val="0"/>
      </c:catAx>
      <c:valAx>
        <c:axId val="39480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0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5645-BC17-4B60-B84D-2DAB54C47C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9A2BA3-DFF1-4195-A459-1B8B6E67FA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30591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F675D-01A5-43B1-A31D-85A380528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944E45-2466-4E3C-B873-5A5CF91728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544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99648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3084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2433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593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8160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58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773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82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5946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4425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522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290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44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803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132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135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6B56B-98DB-4363-A4CF-3DE13F344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7422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C4558-3CE6-47D0-A94F-82B4984E6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4A6547-3351-4F16-802C-A21ABA82E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142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B005B-C5AA-49FF-8051-C4DAE4C4A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219FE-C4B5-4F87-9909-51781BBDC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177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E3BFB-3CFB-48DA-A829-FC7F46B83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A8975-74EE-4D62-A0F4-39309E632B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787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13872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4307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873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093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3751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714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88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- 2018-11-30 10:00:37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والمساهمة في توفير بطاقات التأمين الصحي للأيتام والأرامل مع جمعية #كنف الخيرية.
#إكتنافهم_حق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شجع_غيرك_يكثر_خيرك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https://t.co/sKwX8kj2AX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25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- 2018-11-30 09:17:51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@kh_6080: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رهيبة تمت الاستفادة منها شكرا صيدلية 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🥰🥰🥰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05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14:02:15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سر #نادين_نجيم لبشرة ناعمة ونضرة!
شرائح الشمع الباردة من #فيت مع تكنلوجيا جل واكس السهلة تمنحك نعومة لغاية ٢٨ يوم.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https://t.co/nmR2DkJMDn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52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11:21:07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https://t.co/r9LdqzbJkh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176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42C06-D9A5-4E4D-9FF2-C79A96808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72973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EFB09-BE35-4340-A1D9-3A170716D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FC0CA0-9FDC-4E2A-B282-E1C1147FF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700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7486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3307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381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3871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023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002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90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11:20:36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https://t.co/OS56wwLilL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24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07:50:23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لآخر 15 فائز معنا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الجواب الصحيح هو "السكري من النوع الثاني"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https://t.co/tcn5zCIuYq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37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17:01:45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شركة الدواء للخدمات الطبية المحدودة في الحملة التوعوية "السكري والأسرة"  المقامه في جامعة الإمام عبدالرحمن بن فيصل - كلية المجتمع مقر الدمام.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https://t.co/v7BT9JdYwm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28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14:02:41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العناية اليومية تحتاج أكثر !
ديتول العناية بالبشرة برائحته الرائعة بعطر الورد يُرطب وينعم بشرتك ويخلي اشراقتك مالها مثيل.
#نهى_نبيل اختارت #ديتول .. وانتي؟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https://t.co/8cUBbnqY1F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66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2FEA0-7E71-4B8B-A9E9-DA1471ED0F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32685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F0A10-DCDF-4C9F-A431-1DF19AF69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AA905-47C0-47D5-ACC5-28D3AB566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473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21388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214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432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40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684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6428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62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12:44:53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 الدواء راعي ذهبي لـ #معرض_ومكس النسائي والذي يهتم بالجمال والموضة الثاني عشر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28 نوفمبر - 1 ديسمبر 2018 ٢٠ - ٢٣ ربيع الأول ١٤٤٠ هـ بفندق #الفورسيزون .
#الرياض #ومكس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https://t.co/yxxRLnbf4I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27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10:39:27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 شركة الدواء للخدمات الطبية المحدودة مع #وزارة_الصحة والمديرية العامة للشؤون الصحية بـ #الشرقية في الحملة التوعوية "السكري والأسرة"  في جامعة الإمام عبدالرحمن بن فيصل - كلية المجتمع مقر الدمام.
سُعدنا بخدمتكم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https://t.co/SVP3Up3Wzg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4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07:00:25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https://t.co/aOBthKefP9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57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07:00:25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https://t.co/1V16sR9Pom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487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AE37C-8DAD-4F99-A404-5C59BD5AC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408719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C571-A2BB-4ABE-9694-24D0941F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69FFC3-4B26-4C9A-9B32-05215398F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5095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33007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037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6188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053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337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851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25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- 2018-11-27 16:56:58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🤩💰!*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وكن احد الرابحين معنا في مسابقة #اربح_الكاش 
الرابح الاول 100,000 ريال
الرابح الثاني 50,000 ريال
14 فائز بقيمة 25,000 ريال لكل رابح
*تطبق الشروط والاحكام
*سيتم السحب في ١٤٤٠/٤/٢٧ هـ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https://t.co/BHGVq8WHf4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4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- 2018-11-27 14:02:09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تفضلوا بزيارة فرعنا في الدمام صيدلية الدواء 104 (طريق الخليج - كورنيش الدمام) للقاء د.آلان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8:30م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https://t.co/FyMiGrE6Ll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994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9FB3C-2204-4D45-860A-7AC220859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39344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704F0-B520-4572-A5F7-08D92D169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763EC-028A-47D4-A2EF-B157095737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3488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17945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627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682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812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6201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1671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- 2018-11-27 13:41:56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انضموا الينا في فعالية #قادة_المستقبل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العديد من الهدايا والالعاب والعروض الترويجية بانتظاركم ابتداءً من اليوم ٢٧ نوفمبر حتى ٢٩ نوفمبر من الساعة ٥:٠٠ م إلى الساعة ٩:٠٠ م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https://t.co/ly6L9NOOfT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https://t.co/GAhSV5khc6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13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19:22:05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🤩💰!*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وكون احد الرابحين معنا في مسابقة #اربح_الكاش 
الرابح الاول 100,000 ريال
الرابح الثاني 50,000 ريال
14 فائز بقيمة 25,000 ريال لكل رابح
*تطبق الشروط والاحكام
*سيتم السحب في ١٤٤٠/٣/٢٧ هـ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https://t.co/bRVzLyma7g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7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13:39:08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https://t.co/54HMCO4aNW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00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C4765-EA77-46FA-8729-FAFE7EFA4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24290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5DCB0-297E-4ECB-BEAE-29CC9B3F1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430AA5-83A2-4FB2-867A-E31C98DA12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1187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71942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4140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90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713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3750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6293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64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13:37:50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https://t.co/LSZMrKUTF5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26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13:21:00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ألف مبروك للي خمّنوها 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💪🏽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 تقدم لكم جوائز قيمة من منتجات دكتور اورجانيك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🤩🎁🎊 https://t.co/Bf8cIdH5Ff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29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- 2018-11-25 17:00:48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#اربح_الكاش المقدمة من #صيدليات_الدواء و #بامبرز و #هيومانا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قوموا بزيارة احد فروعنا .. لتكونوا احد الرابحين 
الرابح الاول 100,000 ريال
الرابح الثاني 50,000 ريال
14 فائز بقيمة 25,000 ريال لكل رابح
*تطبق الشروط والاحكام
*سيتم السحب في ١٤٤٠/٣/٢٧ هـ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https://t.co/pXaUykcWpP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95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08F67-E958-4EA3-9800-2C383B1C2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85523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7EC92-636E-45CF-B9B5-11E8FA272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896F6-4E77-4E74-93BC-C4B16B4EB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6942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30947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247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36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91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377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915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675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- 2018-11-25 12:35:26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 كلوران المميز مع العاب ديزني !
اشتري أي قطعتين من منتجات #كلوران_بيبي واحصلي على 4 قطع مجاناً 
مع كلوران بيبي "نعتني ببشرة طفلك، ونجعله يقضي وقتاً ممتعاً"
*العرض يبدأ من ٢٥/١١ حتى ١٢/١٢
*حصرياً لدى #صيدليات_الدواء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https://t.co/u38cIp9Eaj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383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- 2018-11-25 11:30:35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#صيدليات_الدواء في المؤتمر السعودي السادس لارتفاع ضغط الدم ٢٠١٨، الذي نظمته «شمس» الجمعية السعودية لرعاية ضغط الدم في ٢٠-٢٢ من شهر نوفمبر بمدينة جدة.
تشرفنا بحضور كلاً من: 
البرفيسور عثمان الفريح المؤسس الاول لجمعية شمس
البرفيسور صالح الشرفا رئيس الجمعية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https://t.co/puNPCoV7z3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20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- 2018-11-24 17:58:05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مرتاح ولا تشيل هم !
الآن يمكنك استلام شحنتك من #ارامكس بكل سهولة من فروع مختارة في صيدليات الدواء. 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https://t.co/iPdB56wQY8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96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- 2018-11-24 13:00:55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بيوبالانس .. استمدي جمال شعرك من سحر الطبيعة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https://t.co/bYajjgEIdV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79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D3810-4019-4D1F-B112-570975606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99540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24D0A-F04A-41D6-8610-A31BED7B8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FF4D9-2A77-4DEB-9064-9060AC87E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691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88066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498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6122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938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9339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462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21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- 2018-11-23 10:00:47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ورد في صحيح الإمام النووي أن النبي عليه السلام كان إذا نظر في المرآة قال:
”الحمدلله، اللهم كما حسَّنت خَلقي فحسِّن خُلُقي“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https://t.co/jo29AH83E6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510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11389-0AFC-4CE7-99E4-408EE9AC9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54203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BDD4B-4D20-4DCF-8BC4-60056F42C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B45B92-2A59-41C9-8125-F5367F6949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4914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D88CA-B2ED-4E7F-B750-C93484D47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F609C-8E04-48A8-A505-069AB6B95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647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61A7C-471B-4F06-A03A-A12A6C0EC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0FBED-6005-4F3E-A47D-A1F224DAD2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957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83301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57136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3248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5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@ahmed____1985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0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@jhniaaa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7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@qtvs15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06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@hhh_h9991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63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@bntalsuodia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83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@bluesky46552169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94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@49Amll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66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@j_iu8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844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@YY22y3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39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@1mohammed_2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157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B9428B-1EEF-46D6-ADBB-C007C385E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75655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1A0A2-2BC3-47DF-82FE-779195D03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2695D7-557E-40E2-90D2-4EA151AB96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2379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907310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81494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2454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25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@hendd_5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13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@w_Alzen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04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@Maymonah_11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11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@abo__ahmad_1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52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@sasfh22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@106saed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954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@Go123_9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49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@hrhr_11111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60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@y9_y6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072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@e_pz4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598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A1EBE-0899-41C4-A595-CAF82F90C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62385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E59B-7EC8-49B0-8A7A-A6724BB01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6835F-B581-4B83-8B05-92FC5B833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9939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600016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87618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5712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405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@raaanr_8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76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@mm77871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55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@Omr25_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9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@mnjkgftye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42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@123Turki2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205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11F7D-CB6C-4E66-9AC4-D911DC724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85445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E59EE-4A2D-4046-A839-4800C26F5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D44414-7B61-4CE2-9EBD-A3620739D3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0612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EAFE7-BF0A-41AF-8EC1-F00E613D4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DB5E1-E396-4E13-96A2-938614CE9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27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8A4DB-303A-4D76-936D-73D49A280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A7E2CD-38B2-43DE-8184-364AA57D29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7716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56536-CBCD-4112-8906-72709FD5E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E30B4-65D5-4C07-8BCB-B3BD6BD5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046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D707A-58FC-4FCA-823A-74A01B4E4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2461E0-C9AB-4462-BFD6-3F5CC87203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6851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D86D9-8B44-4C1D-89DC-BFDD6EAE4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A0921-0212-4287-9E5D-B5D8462A9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847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C79A0-F530-4084-AEB6-03A868BF5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C3BC1B-7A5A-4FEE-9BD1-B30D4008A4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6008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FEACE-8A7E-48B8-8F46-9B7364659F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C45E7-73CA-4C33-8A59-D6CEEAF0C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1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B171-8B9F-4AB5-B0DE-3D76EA2B8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2CDFFC-9065-4AEE-8229-0DC57C3B60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4431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6955D-A8A8-42C8-9E31-1D6E22F08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DEB38-7EC5-4637-8D25-24ED3C927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08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901</Words>
  <Application>Microsoft Office PowerPoint</Application>
  <PresentationFormat>On-screen Show (4:3)</PresentationFormat>
  <Paragraphs>357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8</vt:lpstr>
      <vt:lpstr>Twitter Own and Retweeted Tweets Table | AlDawaa - 2 of 8</vt:lpstr>
      <vt:lpstr>Twitter Own and Retweeted Tweets Table | AlDawaa - 3 of 8</vt:lpstr>
      <vt:lpstr>Twitter Own and Retweeted Tweets Table | AlDawaa - 4 of 8</vt:lpstr>
      <vt:lpstr>Twitter Own and Retweeted Tweets Table | AlDawaa - 5 of 8</vt:lpstr>
      <vt:lpstr>Twitter Own and Retweeted Tweets Table | AlDawaa - 6 of 8</vt:lpstr>
      <vt:lpstr>Twitter Own and Retweeted Tweets Table | AlDawaa - 7 of 8</vt:lpstr>
      <vt:lpstr>Twitter Own and Retweeted Tweets Table | AlDawaa - 8 of 8</vt:lpstr>
      <vt:lpstr>Twitter Own Tweets | AlDawaa</vt:lpstr>
      <vt:lpstr>Twitter Key Interacting Users | AlDawaa - 1 of 3</vt:lpstr>
      <vt:lpstr>Twitter Key Interacting Users | AlDawaa - 2 of 3</vt:lpstr>
      <vt:lpstr>Twitter Key Interacting Users | AlDawaa - 3 of 3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2018-12-03T18:19:33Z</dcterms:created>
  <dcterms:modified xsi:type="dcterms:W3CDTF">2018-12-03T18:20:45Z</dcterms:modified>
</cp:coreProperties>
</file>