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254-48FA-B8F8-BFD8995258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713360"/>
        <c:axId val="252718280"/>
      </c:lineChart>
      <c:dateAx>
        <c:axId val="252713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18280"/>
        <c:crosses val="autoZero"/>
        <c:auto val="1"/>
        <c:lblOffset val="100"/>
        <c:baseTimeUnit val="days"/>
      </c:dateAx>
      <c:valAx>
        <c:axId val="252718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1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3F-4EFE-888B-93A9243426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49008"/>
        <c:axId val="368247040"/>
      </c:lineChart>
      <c:dateAx>
        <c:axId val="36824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7040"/>
        <c:crosses val="autoZero"/>
        <c:auto val="1"/>
        <c:lblOffset val="100"/>
        <c:baseTimeUnit val="days"/>
      </c:dateAx>
      <c:valAx>
        <c:axId val="36824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4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6D-4AEC-B115-7879A4F6029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A6D-4AEC-B115-7879A4F6029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A6D-4AEC-B115-7879A4F602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67248"/>
        <c:axId val="391772824"/>
      </c:barChart>
      <c:catAx>
        <c:axId val="391767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72824"/>
        <c:crosses val="autoZero"/>
        <c:auto val="1"/>
        <c:lblAlgn val="ctr"/>
        <c:lblOffset val="100"/>
        <c:noMultiLvlLbl val="0"/>
      </c:catAx>
      <c:valAx>
        <c:axId val="391772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7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CF-4C00-BD29-2FF5533251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CF-4C00-BD29-2FF5533251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1768888"/>
        <c:axId val="391769544"/>
      </c:barChart>
      <c:catAx>
        <c:axId val="39176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9544"/>
        <c:crosses val="autoZero"/>
        <c:auto val="1"/>
        <c:lblAlgn val="ctr"/>
        <c:lblOffset val="100"/>
        <c:noMultiLvlLbl val="0"/>
      </c:catAx>
      <c:valAx>
        <c:axId val="391769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76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871-4E74-BC2C-3BE3BF7EA0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16280"/>
        <c:axId val="393423496"/>
      </c:lineChart>
      <c:dateAx>
        <c:axId val="39341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23496"/>
        <c:crosses val="autoZero"/>
        <c:auto val="1"/>
        <c:lblOffset val="100"/>
        <c:baseTimeUnit val="days"/>
      </c:dateAx>
      <c:valAx>
        <c:axId val="39342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1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82E1E2-A90A-4CE9-8257-EC16FC12CEE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Care/3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047A3F-C039-48C0-9E85-8759EB8B0B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240819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32D21-3EC7-4F44-90EA-E755F9C6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DD57D2-053F-417C-B3A2-E039CF6CCB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394465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99009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9009904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528759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42459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989359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56543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85328477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3723591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09501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113210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80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66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E235BA-5CE0-4551-9871-3CAF4ABEC9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6734001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D78B0-AA43-45CC-A2A4-3FEC5DA8A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7400E-3E67-4DC3-B731-B689F37181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21545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7889500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9269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39983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08755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3315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702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3507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509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36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9475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C7F14-07AB-4816-8ACE-53415820D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172548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8F4F4-8982-49F9-9874-0C2AFCC2E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96927A3-DF91-4A0E-976F-E2D415298D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85567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546E7F-5BCC-4F4A-993D-6FE387DA5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C181A-DCB6-4222-BC7C-0263BDE01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4668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E4374F-8A34-42BF-810A-4AD5E0C8F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EB1ECE6-2EC2-4C17-8189-1986E9BFF0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788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57353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651150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193383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978124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68930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90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128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263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000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2826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2929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E5876-DEFA-4BA5-A52A-BE385193BB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312768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0B9F5-46AB-4555-9EC7-8837AE5A9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2EFEE8-6330-407D-93FE-1A2639B2A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533397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4320282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008432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21014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919462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28715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52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88227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8573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89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3290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658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E39C29-0C26-4EA8-8F54-CF5F389414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2873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B88976-5AA1-4D5F-8B85-934B9D1F4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7E3EE0-845F-4C89-BBBB-82F60C828D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10715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6999960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807585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34715004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216470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33806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068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8270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259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147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501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8301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1122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BD0BC5-375F-4E70-A965-960F17F3C6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8837031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49F34-EB83-4C45-9862-81E5C512F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4D1D74-F5E2-483B-A5F8-8B55611C36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3970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812525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6748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203248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990436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3662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300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98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677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253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688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036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4958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868865-4A04-4F5F-BF19-35A115A53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262842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A3C7A-4BD2-4BB5-AD0F-0F68E1FC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2CCE09-8818-4AEB-987C-115DB00F48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98534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9913690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040517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289574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7901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5643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17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240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945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55273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8D7DE7-B692-4B68-8047-8CCB2E97A0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918132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6527A-97DD-477B-9B75-197E77893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F674F-7A0A-488F-BF10-00542925E1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0545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EB5D30-2500-4647-A4E0-865C124659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C5BEB8-D69D-440D-AAED-864B1B329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4284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9FB9E-00C4-43FB-A979-935E55E90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1607A4-81F4-4E5B-91EA-001C71CFA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09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463862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3539376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4165891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12382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6608959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5171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4643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2003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597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58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610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620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008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0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650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905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4FD3A7-8589-4E0E-9297-4279C45FE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906060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39B71-879F-4361-8982-64835B0CE7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C81AE0-F3FE-4C15-9394-9BB69FD4BD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2016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1052640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742919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73480134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992278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45015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13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9851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675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582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7458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893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216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74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7619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1358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5127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EA2DEA-BDA7-4264-8FB7-D9FA8E29B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837339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E5DB3-9FDF-426C-A262-B4635C402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6A594B-AF8C-4F2A-A38A-A8C30EDFE55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3486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9204165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00575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68857184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7604670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739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02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635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8348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74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22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401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B0FCE4-55E2-449A-9E4D-2E968381A3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117924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47564-DCD4-4F17-B5A8-FC64CF10F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2A8A9D1-B755-45B4-830C-C33C120E5E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18585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4CB5E-1768-4A9D-839D-5B2492D2A9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A427A-FF79-45D2-874F-29ED478F6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33530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BF154B-39EA-47F2-8784-E97C33F68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6F1AC4-40C3-4ADF-8DA6-F03FB3C2AE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404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C2D84D-42F7-4B2E-B9D9-813E4C9F5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01BDF-C65B-466A-863D-F94E4E5EA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43645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84942-0CA0-491F-B6CB-7153F8DA0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1409E9-A5B1-4CDA-9966-E55BE2D8D5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2845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9843546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5434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6750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04272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6359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39271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65455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798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355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321463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99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393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49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16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89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3228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9240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76552F-BE25-4363-9384-780FFFE9CB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547866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D4BD5-8A08-4685-B51F-8B0E1F65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28C4A-A3CA-456B-8C3D-DB32B776C3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06966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C1B74E-E19D-4454-9E78-7BDF98F644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59A62-74FF-45CD-B284-DD7768FDA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6969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826</Words>
  <Application>Microsoft Office PowerPoint</Application>
  <PresentationFormat>On-screen Show (4:3)</PresentationFormat>
  <Paragraphs>435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quintly_template</vt:lpstr>
      <vt:lpstr>AlDawaa Care/3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Care/3</dc:title>
  <dc:creator>Administrator</dc:creator>
  <cp:lastModifiedBy>Administrator</cp:lastModifiedBy>
  <cp:revision>1</cp:revision>
  <dcterms:created xsi:type="dcterms:W3CDTF">2018-11-20T09:49:03Z</dcterms:created>
  <dcterms:modified xsi:type="dcterms:W3CDTF">2018-11-20T09:49:59Z</dcterms:modified>
</cp:coreProperties>
</file>