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8" r:id="rId21"/>
    <p:sldId id="279" r:id="rId22"/>
    <p:sldId id="280" r:id="rId23"/>
    <p:sldId id="281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198195</c:v>
                </c:pt>
                <c:pt idx="1">
                  <c:v>198205</c:v>
                </c:pt>
                <c:pt idx="2">
                  <c:v>198227</c:v>
                </c:pt>
                <c:pt idx="3">
                  <c:v>198243</c:v>
                </c:pt>
                <c:pt idx="4">
                  <c:v>198266</c:v>
                </c:pt>
                <c:pt idx="5">
                  <c:v>198284</c:v>
                </c:pt>
                <c:pt idx="6">
                  <c:v>198300</c:v>
                </c:pt>
                <c:pt idx="7">
                  <c:v>198326</c:v>
                </c:pt>
                <c:pt idx="8">
                  <c:v>198337</c:v>
                </c:pt>
                <c:pt idx="9">
                  <c:v>198342</c:v>
                </c:pt>
                <c:pt idx="10">
                  <c:v>198338</c:v>
                </c:pt>
                <c:pt idx="11">
                  <c:v>198347</c:v>
                </c:pt>
                <c:pt idx="12">
                  <c:v>198359</c:v>
                </c:pt>
                <c:pt idx="13">
                  <c:v>198362</c:v>
                </c:pt>
                <c:pt idx="14">
                  <c:v>198372</c:v>
                </c:pt>
                <c:pt idx="15">
                  <c:v>198375</c:v>
                </c:pt>
                <c:pt idx="16">
                  <c:v>198389</c:v>
                </c:pt>
                <c:pt idx="17">
                  <c:v>198390</c:v>
                </c:pt>
                <c:pt idx="18">
                  <c:v>198405</c:v>
                </c:pt>
                <c:pt idx="19">
                  <c:v>198406</c:v>
                </c:pt>
                <c:pt idx="20">
                  <c:v>198409</c:v>
                </c:pt>
                <c:pt idx="21">
                  <c:v>198432</c:v>
                </c:pt>
                <c:pt idx="22">
                  <c:v>198463</c:v>
                </c:pt>
                <c:pt idx="23">
                  <c:v>198489</c:v>
                </c:pt>
                <c:pt idx="24">
                  <c:v>198509</c:v>
                </c:pt>
                <c:pt idx="25">
                  <c:v>198512</c:v>
                </c:pt>
                <c:pt idx="26">
                  <c:v>198532</c:v>
                </c:pt>
                <c:pt idx="27">
                  <c:v>198548</c:v>
                </c:pt>
                <c:pt idx="28">
                  <c:v>198555</c:v>
                </c:pt>
                <c:pt idx="29">
                  <c:v>198568</c:v>
                </c:pt>
                <c:pt idx="30">
                  <c:v>198579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BC-4524-8186-81B4105D4E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563232"/>
        <c:axId val="304562904"/>
      </c:lineChart>
      <c:dateAx>
        <c:axId val="304563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562904"/>
        <c:crosses val="autoZero"/>
        <c:auto val="1"/>
        <c:lblOffset val="100"/>
        <c:baseTimeUnit val="days"/>
      </c:dateAx>
      <c:valAx>
        <c:axId val="304562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563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4946</c:v>
                </c:pt>
                <c:pt idx="1">
                  <c:v>3289</c:v>
                </c:pt>
                <c:pt idx="2">
                  <c:v>4425</c:v>
                </c:pt>
                <c:pt idx="3">
                  <c:v>6982</c:v>
                </c:pt>
                <c:pt idx="4">
                  <c:v>4235</c:v>
                </c:pt>
                <c:pt idx="5">
                  <c:v>3461</c:v>
                </c:pt>
                <c:pt idx="6">
                  <c:v>3521</c:v>
                </c:pt>
                <c:pt idx="7">
                  <c:v>1923</c:v>
                </c:pt>
                <c:pt idx="8">
                  <c:v>3726</c:v>
                </c:pt>
                <c:pt idx="9">
                  <c:v>7287</c:v>
                </c:pt>
                <c:pt idx="10">
                  <c:v>5378</c:v>
                </c:pt>
                <c:pt idx="11">
                  <c:v>6933</c:v>
                </c:pt>
                <c:pt idx="12">
                  <c:v>4082</c:v>
                </c:pt>
                <c:pt idx="13">
                  <c:v>11707</c:v>
                </c:pt>
                <c:pt idx="14">
                  <c:v>6330</c:v>
                </c:pt>
                <c:pt idx="15">
                  <c:v>3860</c:v>
                </c:pt>
                <c:pt idx="16">
                  <c:v>5123</c:v>
                </c:pt>
                <c:pt idx="17">
                  <c:v>4935</c:v>
                </c:pt>
                <c:pt idx="18">
                  <c:v>3996</c:v>
                </c:pt>
                <c:pt idx="19">
                  <c:v>3770</c:v>
                </c:pt>
                <c:pt idx="20">
                  <c:v>3847</c:v>
                </c:pt>
                <c:pt idx="21">
                  <c:v>15907</c:v>
                </c:pt>
                <c:pt idx="22">
                  <c:v>6469</c:v>
                </c:pt>
                <c:pt idx="23">
                  <c:v>10590</c:v>
                </c:pt>
                <c:pt idx="24">
                  <c:v>7954</c:v>
                </c:pt>
                <c:pt idx="25">
                  <c:v>9480</c:v>
                </c:pt>
                <c:pt idx="26">
                  <c:v>4935</c:v>
                </c:pt>
                <c:pt idx="27">
                  <c:v>4211</c:v>
                </c:pt>
                <c:pt idx="28">
                  <c:v>8048</c:v>
                </c:pt>
                <c:pt idx="29">
                  <c:v>7525</c:v>
                </c:pt>
                <c:pt idx="30">
                  <c:v>6648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4B-4EDB-95AB-FB7475F337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130536"/>
        <c:axId val="253125616"/>
      </c:lineChart>
      <c:dateAx>
        <c:axId val="253130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125616"/>
        <c:crosses val="autoZero"/>
        <c:auto val="1"/>
        <c:lblOffset val="100"/>
        <c:baseTimeUnit val="days"/>
      </c:dateAx>
      <c:valAx>
        <c:axId val="253125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130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3E-4008-90B7-45E0FFD336C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3E-4008-90B7-45E0FFD336C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73E-4008-90B7-45E0FFD336C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73E-4008-90B7-45E0FFD336C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73E-4008-90B7-45E0FFD336C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73E-4008-90B7-45E0FFD336C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643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73E-4008-90B7-45E0FFD336C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73E-4008-90B7-45E0FFD336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8477232"/>
        <c:axId val="438485760"/>
      </c:barChart>
      <c:catAx>
        <c:axId val="438477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485760"/>
        <c:crosses val="autoZero"/>
        <c:auto val="1"/>
        <c:lblAlgn val="ctr"/>
        <c:lblOffset val="100"/>
        <c:noMultiLvlLbl val="0"/>
      </c:catAx>
      <c:valAx>
        <c:axId val="438485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477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4.7310958350182002</c:v>
                </c:pt>
                <c:pt idx="1">
                  <c:v>5.6248099726360996</c:v>
                </c:pt>
                <c:pt idx="2">
                  <c:v>4.1581920903954996</c:v>
                </c:pt>
                <c:pt idx="3">
                  <c:v>7.2042394729304</c:v>
                </c:pt>
                <c:pt idx="4">
                  <c:v>4.8642266824084999</c:v>
                </c:pt>
                <c:pt idx="5">
                  <c:v>3.7272464605605</c:v>
                </c:pt>
                <c:pt idx="6">
                  <c:v>5.2541891508093999</c:v>
                </c:pt>
                <c:pt idx="7">
                  <c:v>5.4602184087363002</c:v>
                </c:pt>
                <c:pt idx="8">
                  <c:v>3.4353193773483999</c:v>
                </c:pt>
                <c:pt idx="9">
                  <c:v>5.5029504597227996</c:v>
                </c:pt>
                <c:pt idx="10">
                  <c:v>4.3882484194867999</c:v>
                </c:pt>
                <c:pt idx="11">
                  <c:v>3.6203663637674999</c:v>
                </c:pt>
                <c:pt idx="12">
                  <c:v>2.5232729054385001</c:v>
                </c:pt>
                <c:pt idx="13">
                  <c:v>12.821388912615999</c:v>
                </c:pt>
                <c:pt idx="14">
                  <c:v>5.6082148499209996</c:v>
                </c:pt>
                <c:pt idx="15">
                  <c:v>4.1450777202072997</c:v>
                </c:pt>
                <c:pt idx="16">
                  <c:v>7.1247316025765999</c:v>
                </c:pt>
                <c:pt idx="17">
                  <c:v>3.7689969604862998</c:v>
                </c:pt>
                <c:pt idx="18">
                  <c:v>2.4774774774775001</c:v>
                </c:pt>
                <c:pt idx="19">
                  <c:v>3.4482758620689999</c:v>
                </c:pt>
                <c:pt idx="20">
                  <c:v>1.9495710943592</c:v>
                </c:pt>
                <c:pt idx="21">
                  <c:v>6.3242597598541996</c:v>
                </c:pt>
                <c:pt idx="22">
                  <c:v>4.2046684186118002</c:v>
                </c:pt>
                <c:pt idx="23">
                  <c:v>10.018885741265001</c:v>
                </c:pt>
                <c:pt idx="24">
                  <c:v>7.0530550666330996</c:v>
                </c:pt>
                <c:pt idx="25">
                  <c:v>19.229957805906999</c:v>
                </c:pt>
                <c:pt idx="26">
                  <c:v>7.5785207700101003</c:v>
                </c:pt>
                <c:pt idx="27">
                  <c:v>4.0845404891949997</c:v>
                </c:pt>
                <c:pt idx="28">
                  <c:v>5.6038767395626001</c:v>
                </c:pt>
                <c:pt idx="29">
                  <c:v>10.259136212625</c:v>
                </c:pt>
                <c:pt idx="30">
                  <c:v>5.6708784596871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B2-4750-934F-CC96130120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8502488"/>
        <c:axId val="438504128"/>
      </c:lineChart>
      <c:dateAx>
        <c:axId val="438502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504128"/>
        <c:crosses val="autoZero"/>
        <c:auto val="1"/>
        <c:lblOffset val="100"/>
        <c:baseTimeUnit val="days"/>
      </c:dateAx>
      <c:valAx>
        <c:axId val="438504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502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4</c:v>
                </c:pt>
                <c:pt idx="7">
                  <c:v>1</c:v>
                </c:pt>
                <c:pt idx="8">
                  <c:v>1</c:v>
                </c:pt>
                <c:pt idx="9">
                  <c:v>4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5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3</c:v>
                </c:pt>
                <c:pt idx="24">
                  <c:v>4</c:v>
                </c:pt>
                <c:pt idx="25">
                  <c:v>5</c:v>
                </c:pt>
                <c:pt idx="26">
                  <c:v>1</c:v>
                </c:pt>
                <c:pt idx="27">
                  <c:v>1</c:v>
                </c:pt>
                <c:pt idx="28">
                  <c:v>3</c:v>
                </c:pt>
                <c:pt idx="29">
                  <c:v>3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49-4473-9918-8AFB8D4328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3934320"/>
        <c:axId val="483928744"/>
      </c:lineChart>
      <c:dateAx>
        <c:axId val="483934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3928744"/>
        <c:crosses val="autoZero"/>
        <c:auto val="1"/>
        <c:lblOffset val="100"/>
        <c:baseTimeUnit val="days"/>
      </c:dateAx>
      <c:valAx>
        <c:axId val="483928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3934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23862-537E-4ACE-9AD4-7B68AE246E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AlDawaa Care/2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1DF464-9F1D-4040-A07A-7E7B655DB4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2559001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88CBB-A717-44A8-BACE-C3922A715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CB40BE-03B7-4936-8BFB-79F4B94D68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44074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40660695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54575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714930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194496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95836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500675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685354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084271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073654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341441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193542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90740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518588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808764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040008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011355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806923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891762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650678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982491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541977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931728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62045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666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صيدليات 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2735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D32540-FBE7-4A84-A2DF-802632DE06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887882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C4283-725E-4297-87F5-06E4772E6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6ABC73-AAE2-44EE-A961-94426833B8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29585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15E232-3CD7-41F1-B2E5-D6E9E72E05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3CE344-9980-4B3F-A16C-20C11F64E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317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3A8BF-0C66-49EA-80E3-43EA8DFA9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05B714-D359-40E2-8EE7-90341CF2D6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59681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C213F-1DA9-4E2B-AFB4-3CE21241FA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E58B5F-3D21-45C1-A33A-BE1278541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898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C1D5C-11C1-471A-85B4-460ACEDFF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68CE0E-3B17-4F42-AB18-18F36C52A4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59803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10501738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448350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564986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91862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7094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80317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2351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9994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5199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1360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09665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98732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381841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11210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9228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91112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14872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16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- 2018-10-31 17:40:48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بمناسبة اليوم العالمي للسكري نرحب بزوارنا الكرام في عزيز مول في #جده (طريق الأمير ماجد حي العزيزيه) للرعاية الصحية والتوعية اللازمة بمرض السكري وذلك يومي الخميس والجمعة 1 – 2 نوفمبر #صيدلية_الدواء #الدواء_والسكري #اليوم_العالمي_للسكري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861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- 2018-10-31 14:25:18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أوميجا 3 لتعزيز #صحة قلبك ... حصري ب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057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- 2018-10-31 10:04:29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اذا أردت أن تبعد عنّك #السكري، كن أكثر نشاطاً وحسِّن عاداتك #الغذائية 
البروفيسور شووردز- خبير وباحث في مجال السكّري. #نصيحة_الدواء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048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234275-6853-44A2-9E8F-70B85CC6A4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461820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3E166-6D7A-479F-8907-F46CDD51E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021AA5-48DE-4B0B-BB34-ED85A1C66E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3097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6094769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763772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010393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963913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5330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0336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2869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77484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2695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6481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3124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77659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019542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61087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15857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94547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46881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634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- 2018-10-30 15:28:06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بايوريبير... معجون الأسنان الوحيد الذي يحتوي على مادة الميكروريبير لإصلاح وترميم الأسنان.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435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- 2018-10-30 13:40:11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زورينا في معرض ديرام المقام في فندق السوفتيل من ٢٩ أكتوبر الى ١ نوفمبر أوقات الزياره من الساعه ٤ عصراً الى ١١ مساء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3884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1E7243-A95D-4356-9EBA-A90F067455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546418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8A392-1C86-4C99-A725-7E3C4D72A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AFCF33-42FB-4354-B7E2-04C0DAD17C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29514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8925301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921970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04041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68703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1960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8335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6695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3204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03459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9752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33298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08990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425382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76662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13360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25238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00502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979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- 2018-10-30 10:55:28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صاحب السمو الملكي الامير سعود بن نايف امير المنطقة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الشرقية‬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يكرم شركة الدواء للخدمات الطبية المحدودة لمشاركتها كراعي رئيسي في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معرض_وظائف_2018‬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الذي أقيم بمقر شركة معارض الظهران الدولية.
نتمنى التوفيق للجميع🙏🏼
#معرض_وظائف_2018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084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- 2018-10-29 14:00:48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كيوفا ...تركيبة طبيعية لقدم صحية 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053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- 2018-10-29 12:42:27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تعرفي على #نصيحة بريكسيونا للشعر العادي 🙏🏼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515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A5D950-0EBC-4049-A1A1-BCE68BAA8F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8582460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29A46-B532-48B4-91B2-2EF2A8E9A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1B21F6-5ACB-4103-9E54-E704FD0AAF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29055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5752712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663608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838029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751982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8115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2644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99087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5713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6984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9059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3761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78701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970748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63676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7032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55532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34029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918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- 2018-10-29 08:10:40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663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- 2018-10-28 13:46:23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تأكدي إن كريم الأساس اللي تستخدمينه مناسب لنوع بشرتك 
عشان ما يسبب لك مشاكل مع الوقت
زورينا في الدواء وتعرفي على ما يناسبك 💅🏼💄 
صيدلية_الدواء#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343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- 2018-10-27 13:01:12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تحبي الحلويات والشكولاتة؟ اليكِ بعض الخيارات الصحية واللذيذة 🌷 #صحة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8253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3C373C-F79D-4EEE-A8F4-FCDEB9BB59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153968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BFE4A-7CF0-453D-B31F-2DA889F5D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A6AB75-3049-4E4C-8058-BBAC9CD1F6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69823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41736496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950955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657229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87417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8625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59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7173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3397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1701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0136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05233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74388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154876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595759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8065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08631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02728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4244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- 2018-10-26 12:13:53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عروض_الدواء على منتجات العناية الشخصية تبدأ من 26 أكتوبر إلى 10 نوفمبر#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464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- 2018-10-26 12:10:50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#عروض_الدواء على منتجات العناية بصحتك  تبدأ من 26 أكتوبر إلى 10 نوفمبر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7721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- 2018-10-26 12:06:33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#عروض_الدواء لمنتجات العناية بجمالك تبدأ من 26 أكتوبر إلى 10 نوفمبر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732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- 2018-10-26 12:03:10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#عروض_الدواء على منتجات العناية بطفلك 🌷 تبدأ 26 أكتوبر إلى 10 نوفمبر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103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3A1392-8C11-4A57-B056-93D7384B01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846856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FA986-BC62-4286-A45B-B30A4A7E6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0DB610-1226-4341-BD9E-745F9B391B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6605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32276792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825370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060125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36773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6088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3557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4245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53277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9659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0821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2470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24980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081191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48394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2958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08226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324057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494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- 2018-10-26 12:01:22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#عروض_الدواء على منتجات العناية بصحتك🌷 تبدأ من 26 أكتوبر إلى 6 نوفمبر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885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- 2018-10-25 15:46:17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713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- 2018-10-25 14:05:06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جهز شنطتك وعلى باريس رحلتك 😍😍 زورونا في الدواء وكونوا من ال ١٥ الفائزين معنا برحلة إلى باريس 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384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- 2018-10-25 13:54:23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الف مبروك للرابحين الذين توقعوا الاجابه الصحيحة " باريس" الدواء بتفوزكم قسيمة شراء بقيمة ٢٠٠ ريال من منتجات من لوريال و بايو بلنس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1631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744997-00AF-432C-AFE9-572C99A892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40539815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DD5F4-098C-4DFE-BDDF-C03397B74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A91FA4-CDF2-4107-BD37-A4E1068A3F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45545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37402332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363701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206054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79489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986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2458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3793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39444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62912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182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7851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1251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380190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98607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2892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74073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84821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43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- 2018-10-25 13:01:40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قبل المكياج وقبل النوم وبعد تنظيف وجهك الصباح
💧! احرصي على الترطيب .. بشرتك مع الجو الحار تعطش
صيدلية_الدواء#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741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- 2018-10-24 19:53:54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ما زلنا متواجدين في الشاطئ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Beach Festival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بمشاركة سيتافيل 
كل خميس و جمعة و سبت الى ٣ نوفمبر 
لا تفوتوا متعة قضاء وقت رائع مع مجموعة من النشاطات المتنوعة 
في إنتظاركم 😍  #صيدلية_الدواء #شاطئ_الغروب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the_beach_festival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166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- 2018-10-24 13:05:11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تألقي بشعرك مع مجموعة البرو كيراتين البرازيلي لتمليس الشعر .
يمكنك الحصول عليه مقابل 1250 نقطة فقط من قطاف #صيدلية_الدواء #قطاف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5827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0C0C86-1C33-424D-B7B0-D869CB790E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5152821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FD919-95A0-4A9A-B12B-061ECC364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406961-D249-41B8-BF2D-1DAC31C5BB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58411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3453923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076678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942096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9103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8000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4513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56976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9146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9178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70487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8276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94963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669323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14424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2684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91683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959598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294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- 2018-10-24 11:58:51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شاركت شركة الدواء للخدمات الطبية المحدودة مع جامعة الإمام عبدالرحمن بن فيصل في فعالية التوعية بأهمية الكشف المبكر عن سرطان الثدي (نتكاتف لنصنع الفرق) في مجمع الراشد التجاري
 #افحصي_وطمنينا  
#سرطان_الثدي‬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
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جامعة_الإمام_عبدالرحمن_بن_فيصل‬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997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- 2018-10-23 13:01:38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قربت مناسبتك؟ 
اهتمي ببشرتك عشان تطلع طلتك ولا أجمل
باستخدام قناع الوجه من #بيزلين.. متوفره في فروع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0791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1E5F50-1F06-4A8F-8A8D-CFA7418B85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2949687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E4B4A-25F9-4EEE-B5CF-DB5A4B3F6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E0819C-A5DE-437A-BF28-ABCDBD9BFA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2076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12157155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492208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680482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73813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5179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9532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17977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26937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8108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5291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3680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7398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930245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72056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9462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33262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69712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783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- 2018-10-22 13:01:34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تدليك أيدي وأرجل الطفل مرة في الأسبوع إحدى أقدم طرق العلاج، ولها نتائج مذهلة في تحسين وتقوية العضلات وتنشيط الدورة الدموية.
دلكي طفلك الرضيع مرة في الأسبوع ولاحظي الفرق.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5058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787F9A-C443-4BB8-9722-8648C58269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1547738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DF758-3CC7-4FE4-A0FC-07F1F8338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9A8827-F18A-4A6E-B710-081D7F749F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90886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259590-4739-4B9F-9D00-12F14D45E2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9A2EC7-A45A-4E65-AF91-13769B902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0003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1525F-72D4-4213-81C3-73C7ADC88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8AFA65-78BD-4C81-89D2-012011712E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50355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4390737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57450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68560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79596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84492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66750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04752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04900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46415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25732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63346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24625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16168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17218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5584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82490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9915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07619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12110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Repeat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Repeat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Repeat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097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صيدليات 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4377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D11717-147A-4AFB-92B0-D794B32F33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9617444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D14DA-3DF9-4539-9F06-ECDBA2368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533FFD-9C40-40FD-9425-9FA26E6A01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80591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3E5567-91EB-411E-B09D-4164D80953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DD0612-FF57-441A-ABB2-A0BB9D080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3570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7102C-E777-4B3E-B9D2-31F412B27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894439-B608-4DAD-80AB-E777D77E45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97217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048323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487489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168185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371564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398932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78049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871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#اليوم_العالمي_للمسنين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672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590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#سرطان_الثدي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050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684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#غارنييه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867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#جمالك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605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212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#اليوم_العالمي_للمعلمين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937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#أفكار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361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#اليوم_العالمي_للصحه_النفسيه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9515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299965-2804-4699-81BA-1173BAD9C5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7067600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B3938-6F97-4C63-89FD-917FE3659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B59767-BBF0-4E77-A99B-1D27356CCF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15089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720402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742151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080905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755316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098489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47613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934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#اليوم_العالمي_لمكافحة_السمنة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719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#يوم_الجمعه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936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#اليوم_العالمي_لالتهاب_المفاصل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584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#أولويز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759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#نيفيا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081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652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686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#اليوم_العالمي_لغسل_اليدين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549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#الأسبوع_العالمي_للوقاية_من_العدوى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786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#الركن_الصحي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380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BD264C-5AB2-43BC-BDEB-6821839CA1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1107570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1F756-E2B2-4262-9DA5-132D8E94F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D0C1B1-EF94-488A-997C-3514F4A953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30072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886222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667123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98939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912011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769485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95056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354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#هشاشة_العظام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064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#يوم_هشاشة_العظام_العالمي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006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#طفلك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907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#بيزلين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338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#افحصي_وطمنينا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9175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68B993-2B57-46A9-9BD9-2228FC554D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3722949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A78F1-EA94-4B73-B4F7-F451571DF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4D256A-A323-48B0-9E9F-CE788787D9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72970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892103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403537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706398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834013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22088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842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476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400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Azerbaijan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075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699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25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873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4298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642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673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9976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A6F54A-257D-4008-AFC1-5EE401C251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5760952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4086D-C8D8-407B-9CFA-2F6DE142C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5312E0-965F-45C2-9AEB-476CBF3DD1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8848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1196989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5479816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177519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2496833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35266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364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296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685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160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Ethiopia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059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690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383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Georgia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802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434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247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903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4E087D-1425-4637-9015-93E1ACA843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6414354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B712D-68DF-479D-8D55-BA574FED9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069E89-2259-4B1F-9589-267BE46956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50395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198513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674302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650125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7298628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867043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117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738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927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891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769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4384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97B3D4-18AD-4D53-9389-E4B90D9C48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609666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D27E0-2AA4-44CD-9199-C1B0824D2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AFC157-7F4A-4898-9923-62D3F654E5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09232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483B95-4753-47A0-AED3-7D2A0B6B90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EF2F6D-CB1B-4C37-A3B9-A48EC5862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2463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1732</Words>
  <Application>Microsoft Office PowerPoint</Application>
  <PresentationFormat>On-screen Show (4:3)</PresentationFormat>
  <Paragraphs>1020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quintly_template</vt:lpstr>
      <vt:lpstr>AlDawaa Care/2</vt:lpstr>
      <vt:lpstr>Facebook Key Metrics Table | AlDawaa</vt:lpstr>
      <vt:lpstr>Facebook Fans Total | AlDawaa</vt:lpstr>
      <vt:lpstr>Facebook Reach | AlDawaa</vt:lpstr>
      <vt:lpstr>Facebook Own Posts Table  | AlDawaa - 1 of 9</vt:lpstr>
      <vt:lpstr>Facebook Own Posts Table  | AlDawaa - 2 of 9</vt:lpstr>
      <vt:lpstr>Facebook Own Posts Table  | AlDawaa - 3 of 9</vt:lpstr>
      <vt:lpstr>Facebook Own Posts Table  | AlDawaa - 4 of 9</vt:lpstr>
      <vt:lpstr>Facebook Own Posts Table  | AlDawaa - 5 of 9</vt:lpstr>
      <vt:lpstr>Facebook Own Posts Table  | AlDawaa - 6 of 9</vt:lpstr>
      <vt:lpstr>Facebook Own Posts Table  | AlDawaa - 7 of 9</vt:lpstr>
      <vt:lpstr>Facebook Own Posts Table  | AlDawaa - 8 of 9</vt:lpstr>
      <vt:lpstr>Facebook Own Posts Table  | AlDawaa - 9 of 9</vt:lpstr>
      <vt:lpstr>Facebook Interactions Distribution | AlDawaa</vt:lpstr>
      <vt:lpstr>Facebook Video Views Table | AlDawaa</vt:lpstr>
      <vt:lpstr>Facebook Engagement Rate | AlDawaa</vt:lpstr>
      <vt:lpstr>Facebook Hashtag Detection | AlDawaa - 1 of 3</vt:lpstr>
      <vt:lpstr>Facebook Hashtag Detection | AlDawaa - 2 of 3</vt:lpstr>
      <vt:lpstr>Facebook Hashtag Detection | AlDawaa - 3 of 3</vt:lpstr>
      <vt:lpstr>Facebook Fans By Country Table | AlDawaa - 1 of 3</vt:lpstr>
      <vt:lpstr>Facebook Fans By Country Table | AlDawaa - 2 of 3</vt:lpstr>
      <vt:lpstr>Facebook Fans By Country Table | AlDawaa - 3 of 3</vt:lpstr>
      <vt:lpstr>Facebook Own Posts | AlDawaa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AlDawaa Care/2</dc:title>
  <dc:creator>Administrator</dc:creator>
  <cp:lastModifiedBy>Administrator</cp:lastModifiedBy>
  <cp:revision>1</cp:revision>
  <dcterms:created xsi:type="dcterms:W3CDTF">2018-11-20T09:47:01Z</dcterms:created>
  <dcterms:modified xsi:type="dcterms:W3CDTF">2018-11-20T09:48:31Z</dcterms:modified>
</cp:coreProperties>
</file>