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141740</c:v>
                </c:pt>
                <c:pt idx="1">
                  <c:v>141741</c:v>
                </c:pt>
                <c:pt idx="2">
                  <c:v>141747</c:v>
                </c:pt>
                <c:pt idx="3">
                  <c:v>141764</c:v>
                </c:pt>
                <c:pt idx="4">
                  <c:v>142921</c:v>
                </c:pt>
                <c:pt idx="5">
                  <c:v>143097</c:v>
                </c:pt>
                <c:pt idx="6">
                  <c:v>143104</c:v>
                </c:pt>
                <c:pt idx="7">
                  <c:v>143122</c:v>
                </c:pt>
                <c:pt idx="8">
                  <c:v>143116</c:v>
                </c:pt>
                <c:pt idx="9">
                  <c:v>143146</c:v>
                </c:pt>
                <c:pt idx="10">
                  <c:v>143966</c:v>
                </c:pt>
                <c:pt idx="11">
                  <c:v>145774</c:v>
                </c:pt>
                <c:pt idx="12">
                  <c:v>145849</c:v>
                </c:pt>
                <c:pt idx="13">
                  <c:v>145877</c:v>
                </c:pt>
                <c:pt idx="14">
                  <c:v>145906</c:v>
                </c:pt>
                <c:pt idx="15">
                  <c:v>145863</c:v>
                </c:pt>
                <c:pt idx="16">
                  <c:v>145846</c:v>
                </c:pt>
                <c:pt idx="17">
                  <c:v>145858</c:v>
                </c:pt>
                <c:pt idx="18">
                  <c:v>145853</c:v>
                </c:pt>
                <c:pt idx="19">
                  <c:v>145755</c:v>
                </c:pt>
                <c:pt idx="20">
                  <c:v>145589</c:v>
                </c:pt>
                <c:pt idx="21">
                  <c:v>145660</c:v>
                </c:pt>
                <c:pt idx="22">
                  <c:v>145737</c:v>
                </c:pt>
                <c:pt idx="23">
                  <c:v>145786</c:v>
                </c:pt>
                <c:pt idx="24">
                  <c:v>145820</c:v>
                </c:pt>
                <c:pt idx="25">
                  <c:v>145809</c:v>
                </c:pt>
                <c:pt idx="26">
                  <c:v>145815</c:v>
                </c:pt>
                <c:pt idx="27">
                  <c:v>145853</c:v>
                </c:pt>
                <c:pt idx="28">
                  <c:v>145860</c:v>
                </c:pt>
                <c:pt idx="29">
                  <c:v>145881</c:v>
                </c:pt>
                <c:pt idx="30">
                  <c:v>145864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E8-418F-BD71-B6A58BE9AA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697632"/>
        <c:axId val="254698944"/>
      </c:lineChart>
      <c:dateAx>
        <c:axId val="254697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98944"/>
        <c:crosses val="autoZero"/>
        <c:auto val="1"/>
        <c:lblOffset val="100"/>
        <c:baseTimeUnit val="days"/>
      </c:dateAx>
      <c:valAx>
        <c:axId val="25469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9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15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21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72-4EB2-98FC-A37DD1A8E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791352"/>
        <c:axId val="362799552"/>
      </c:lineChart>
      <c:dateAx>
        <c:axId val="362791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99552"/>
        <c:crosses val="autoZero"/>
        <c:auto val="1"/>
        <c:lblOffset val="100"/>
        <c:baseTimeUnit val="days"/>
      </c:dateAx>
      <c:valAx>
        <c:axId val="36279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9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2B-4944-8906-5E377CCCD8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2B-4944-8906-5E377CCCD8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2B-4944-8906-5E377CCCD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865776"/>
        <c:axId val="301866104"/>
      </c:barChart>
      <c:catAx>
        <c:axId val="30186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66104"/>
        <c:crosses val="autoZero"/>
        <c:auto val="1"/>
        <c:lblAlgn val="ctr"/>
        <c:lblOffset val="100"/>
        <c:noMultiLvlLbl val="0"/>
      </c:catAx>
      <c:valAx>
        <c:axId val="30186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6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12295</c:v>
                </c:pt>
                <c:pt idx="1">
                  <c:v>12300</c:v>
                </c:pt>
                <c:pt idx="2">
                  <c:v>12304</c:v>
                </c:pt>
                <c:pt idx="3">
                  <c:v>12310</c:v>
                </c:pt>
                <c:pt idx="4">
                  <c:v>12313</c:v>
                </c:pt>
                <c:pt idx="5">
                  <c:v>12315</c:v>
                </c:pt>
                <c:pt idx="6">
                  <c:v>12322</c:v>
                </c:pt>
                <c:pt idx="7">
                  <c:v>12329</c:v>
                </c:pt>
                <c:pt idx="8">
                  <c:v>12333</c:v>
                </c:pt>
                <c:pt idx="9">
                  <c:v>12341</c:v>
                </c:pt>
                <c:pt idx="10">
                  <c:v>12346</c:v>
                </c:pt>
                <c:pt idx="11">
                  <c:v>12351</c:v>
                </c:pt>
                <c:pt idx="12">
                  <c:v>12353</c:v>
                </c:pt>
                <c:pt idx="13">
                  <c:v>12371</c:v>
                </c:pt>
                <c:pt idx="14">
                  <c:v>12379</c:v>
                </c:pt>
                <c:pt idx="15">
                  <c:v>12389</c:v>
                </c:pt>
                <c:pt idx="16">
                  <c:v>12403</c:v>
                </c:pt>
                <c:pt idx="17">
                  <c:v>12408</c:v>
                </c:pt>
                <c:pt idx="18">
                  <c:v>12415</c:v>
                </c:pt>
                <c:pt idx="19">
                  <c:v>12418</c:v>
                </c:pt>
                <c:pt idx="20">
                  <c:v>12423</c:v>
                </c:pt>
                <c:pt idx="21">
                  <c:v>12426</c:v>
                </c:pt>
                <c:pt idx="22">
                  <c:v>12434</c:v>
                </c:pt>
                <c:pt idx="23">
                  <c:v>12449</c:v>
                </c:pt>
                <c:pt idx="24">
                  <c:v>12454</c:v>
                </c:pt>
                <c:pt idx="25">
                  <c:v>12478</c:v>
                </c:pt>
                <c:pt idx="26">
                  <c:v>12480</c:v>
                </c:pt>
                <c:pt idx="27">
                  <c:v>12491</c:v>
                </c:pt>
                <c:pt idx="28">
                  <c:v>12505</c:v>
                </c:pt>
                <c:pt idx="29">
                  <c:v>12517</c:v>
                </c:pt>
                <c:pt idx="30">
                  <c:v>12527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1B-4C18-A5AE-E796533E46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870368"/>
        <c:axId val="301876272"/>
      </c:lineChart>
      <c:dateAx>
        <c:axId val="301870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76272"/>
        <c:crosses val="autoZero"/>
        <c:auto val="1"/>
        <c:lblOffset val="100"/>
        <c:baseTimeUnit val="days"/>
      </c:dateAx>
      <c:valAx>
        <c:axId val="30187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7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2D-4FC5-A809-7FBFDAA19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653896"/>
        <c:axId val="383649304"/>
      </c:barChart>
      <c:catAx>
        <c:axId val="38365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49304"/>
        <c:crosses val="autoZero"/>
        <c:auto val="1"/>
        <c:lblAlgn val="ctr"/>
        <c:lblOffset val="100"/>
        <c:noMultiLvlLbl val="0"/>
      </c:catAx>
      <c:valAx>
        <c:axId val="38364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5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5</c:v>
                </c:pt>
                <c:pt idx="2">
                  <c:v>14</c:v>
                </c:pt>
                <c:pt idx="3">
                  <c:v>11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4</c:v>
                </c:pt>
                <c:pt idx="12">
                  <c:v>0</c:v>
                </c:pt>
                <c:pt idx="13">
                  <c:v>6</c:v>
                </c:pt>
                <c:pt idx="14">
                  <c:v>13</c:v>
                </c:pt>
                <c:pt idx="15">
                  <c:v>0</c:v>
                </c:pt>
                <c:pt idx="16">
                  <c:v>6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8</c:v>
                </c:pt>
                <c:pt idx="21">
                  <c:v>551</c:v>
                </c:pt>
                <c:pt idx="22">
                  <c:v>12</c:v>
                </c:pt>
                <c:pt idx="23">
                  <c:v>17</c:v>
                </c:pt>
                <c:pt idx="24">
                  <c:v>17</c:v>
                </c:pt>
                <c:pt idx="25">
                  <c:v>101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19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7D-43F7-9307-3EE9B97738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53568"/>
        <c:axId val="383658160"/>
      </c:lineChart>
      <c:dateAx>
        <c:axId val="383653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58160"/>
        <c:crosses val="autoZero"/>
        <c:auto val="1"/>
        <c:lblOffset val="100"/>
        <c:baseTimeUnit val="days"/>
      </c:dateAx>
      <c:valAx>
        <c:axId val="38365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5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3.4770998205816001E-3</c:v>
                </c:pt>
                <c:pt idx="9">
                  <c:v>7.9973295873378009E-3</c:v>
                </c:pt>
                <c:pt idx="10">
                  <c:v>1.0083589479687001E-2</c:v>
                </c:pt>
                <c:pt idx="11">
                  <c:v>4.6361330941089001E-3</c:v>
                </c:pt>
                <c:pt idx="12">
                  <c:v>2.6998657430399001E-3</c:v>
                </c:pt>
                <c:pt idx="13">
                  <c:v>3.0824020031102E-2</c:v>
                </c:pt>
                <c:pt idx="14">
                  <c:v>1.0881277085585001E-2</c:v>
                </c:pt>
                <c:pt idx="15">
                  <c:v>5.5633597129306003E-3</c:v>
                </c:pt>
                <c:pt idx="16">
                  <c:v>4.1725197846979997E-3</c:v>
                </c:pt>
                <c:pt idx="17">
                  <c:v>9.0404595335122993E-3</c:v>
                </c:pt>
                <c:pt idx="18">
                  <c:v>8.3450395693959994E-3</c:v>
                </c:pt>
                <c:pt idx="19">
                  <c:v>1.5299239210559E-2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AA-4DB8-AF63-14DD28CBF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50616"/>
        <c:axId val="383654880"/>
      </c:lineChart>
      <c:catAx>
        <c:axId val="38365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54880"/>
        <c:crosses val="autoZero"/>
        <c:auto val="1"/>
        <c:lblAlgn val="ctr"/>
        <c:lblOffset val="100"/>
        <c:noMultiLvlLbl val="0"/>
      </c:catAx>
      <c:valAx>
        <c:axId val="38365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5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382ED-2E76-4B06-A690-19DEBFA6AF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81EDBC-93D3-450B-AEFE-744227E975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4034927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32ABB-6559-48DC-ACE7-215B7C24D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577BDB-80C8-4F5F-B24B-C3D7477B4D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52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18700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8931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608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497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271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8753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252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866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0404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9228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4080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6879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7990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226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7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07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F9032-4A51-4553-A76D-619BE2C50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6809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81FAC-A32C-4C74-BC92-C96DD6D42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240317-7CDE-4DE2-9C07-AC8BC92177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8082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C335F-B14A-4D3F-AD32-5166A2135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1EF70-5DEF-441A-B015-D8E957CC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43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311F8-34CD-47A2-BF33-18EEE4ACD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DC2A80-8DE4-4076-87BE-3C6368B12B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3868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04363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6875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621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193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609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548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02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https://t.co/qePg4pQ8r9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55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https://t.co/EUKDkbf9z8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2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12:29:17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مقتطفات من فعالية " اليوم الطبي " بالتعاون مع وزارة التجارة والاستثمار بالدمام وحرصت #صيدلية_الدواء تقديم الفحوصات اللازمة لموظفين الوزارة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SaudiMCI https://t.co/tAsv41Y5lO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0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11:19:44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صيدليات الدواء في ملتقى غذائي صحتي و جمالي الذي أُقيم في جامعه الملك سعود بالرياض @_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KSU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سُعِدنا بلقاء الجميع ❤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https://t.co/oZVv0EzZuA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24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15:29:10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https://t.co/VMJ617uSn4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59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34737-71D5-4190-9299-F9418EF2A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230674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6F154-48E5-46AC-9F9B-D537FDB70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494E56-5122-49CD-A24A-CBC4BF64F8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46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22828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2448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121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404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1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2109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01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13:55:06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https://t.co/q7mU50UHYL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9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رعاية طبية اجتماعية لمنسوبي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DHLMENA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لعمل فحوصات قياس السكر, قياس الضغط, قياس الوزن المثالي وتقديم الاستشارات الطبية مع توزيع الكتيبات والكوبونات الخاصة ب #صيدلية_الدواء. وذلك في كل من #الخبر, #الرياض و #جدة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https://t.co/RRCa28rvya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73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10:54:31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#الشرقية يكرم شركة الدواء للخدمات الطبية المحدودة لمشاركتها كراعي رئيسي في #معرض_وظائف_2018 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https://t.co/1CdAUy3yqW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490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https://t.co/VwxaD60XBp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5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12:50:52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https://t.co/64MMtU7xxJ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196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3F127-AE48-4DA8-945C-17008EF480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49046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2C7B2-0AC0-4AFC-B213-FE8CDD44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FACD0-3420-472A-B578-51918938D8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223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03215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775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6449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4456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3033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329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04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https://t.co/6oIvsDk7nv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23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12:11:56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https://t.co/d6k66F913K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42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11:12:58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https://t.co/BkoIV7t5YJ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21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https://t.co/dUr8vFwMEI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474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14:34:45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https://t.co/7RsDrfyJaH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645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61CAA-B6E6-48C7-8112-65FA313610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356913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1BC08-3777-467F-9FF5-844EF1646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E4FA62-169D-4D0E-9689-36BF80BFC3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0186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93312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213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019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126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02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684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37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13:40:08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https://t.co/zEsZOp8Cfu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39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https://t.co/z4kQCeHdui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47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https://t.co/JwdRrr9VW0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32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https://t.co/4pPvsTazKB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55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13:10:10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https://t.co/5QmdOlmEpk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31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https://t.co/ILqMkBbFs3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583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BA49E-2C7E-4F38-AB82-8AD166B84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897318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1E6EB-D6E4-475A-8D7A-1ECFEFEDC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CE13B0-4BB3-4863-B227-D94388C2EC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778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43638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137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720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2107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412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2781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30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https://t.co/7qMOyjhTn1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08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https://t.co/zxcWh2HGf5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1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https://t.co/gfr4WbEMG2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73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https://t.co/C9dcdocXvr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850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8F117-240D-41A2-AEA3-1BE0404FD7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370876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F2F3D-6976-4D19-907B-F901CFE2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A1F2CD-B72E-40F6-B3EF-490F2E29DD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1123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B74F7-4317-4C7E-8DD6-651AD6CA6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2F411-C655-44F5-96E5-E9F96E8E8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860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99DE3-E4E3-4FFA-8953-A23355C58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21EBCA-C460-4C89-8FA2-74ABA77ABA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2819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18883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43843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0085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14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@j_iu8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491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@SHKYTG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78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@7hajr7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040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@kareemfayed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64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@ff_1190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08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@hffsbhf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84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@hms_960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27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@sasfh22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49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@Mariam__714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16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@oihi88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436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2FF3A-B4D0-4CC4-AA44-61BA531547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23332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C4F0B-EBBA-4B7D-A28F-AD69194A1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4FD1EF-A545-4BA2-A8C6-65E309CC5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4057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01883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45737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68804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22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@cu_2l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16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@theCoyote15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79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@alhloh32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62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@Aar34433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35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@naser_151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56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@TVSwFue2eHgnuZW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55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@qtvs15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8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@Gnat_6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78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@Maymonah_11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93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@FATMAHi05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943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59E4B-8957-441E-A9CC-CC79AB767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258615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7B763-FEBD-4BE2-B1C0-5364E49BA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C38FF9-8AFF-47C7-A54D-E99E702A9B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7344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131067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173123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5737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75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@MsrWOLF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82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@ASA_MA1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92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@mtb_53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67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@ASS_EL2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90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@BSA_M2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800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BB85A-E882-44C5-A7EE-C0998C2C9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26887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77658-76AD-45E7-A3DD-2C93080E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5406CA-D7E1-4238-8CA6-DEF3808D9A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2047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6DA59-0725-4DDD-A2E8-2D4C52953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BCBED-4345-4711-A8C3-3F8936F6E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68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F706C-27FA-41AB-ABA4-00D0B70C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DDDFBF-8C27-44E8-B927-F7B1A14395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3799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13427-8ED2-4107-B7F8-DE10BC4AB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F8290-3878-436D-8C4A-BB0C80AD8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45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9EC73-AC89-4914-A8B5-A90B5E11F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7647B2-D5EB-45B2-8CD3-8AF2F4E864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4452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07868-FFCD-4F54-AE62-2E985E5DF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C2B5F-0B9C-414F-910C-F2D679EF1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238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3C42-59E1-42A4-9B72-F961C8977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CC012F-B968-4456-B4E3-E6DD4FD742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984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655A7-9049-4293-AD05-A2DF828EE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BE546-F960-4511-930C-91E7F090A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10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95DD2-2DA7-404A-884B-C9C42D9CC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BA5D39-2929-4787-9D0C-B18A6F7F00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7095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68C97-E4ED-4F49-AB32-B2B613405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43F03-9998-4AB2-87FF-48881F60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466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827</Words>
  <Application>Microsoft Office PowerPoint</Application>
  <PresentationFormat>On-screen Show (4:3)</PresentationFormat>
  <Paragraphs>333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5</vt:lpstr>
      <vt:lpstr>Twitter Own and Retweeted Tweets Table | AlDawaa - 2 of 5</vt:lpstr>
      <vt:lpstr>Twitter Own and Retweeted Tweets Table | AlDawaa - 3 of 5</vt:lpstr>
      <vt:lpstr>Twitter Own and Retweeted Tweets Table | AlDawaa - 4 of 5</vt:lpstr>
      <vt:lpstr>Twitter Own and Retweeted Tweets Table | AlDawaa - 5 of 5</vt:lpstr>
      <vt:lpstr>Twitter Own Tweets | AlDawaa</vt:lpstr>
      <vt:lpstr>Twitter Key Interacting Users | AlDawaa - 1 of 3</vt:lpstr>
      <vt:lpstr>Twitter Key Interacting Users | AlDawaa - 2 of 3</vt:lpstr>
      <vt:lpstr>Twitter Key Interacting Users | AlDawaa - 3 of 3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2018-11-20T09:40:21Z</dcterms:created>
  <dcterms:modified xsi:type="dcterms:W3CDTF">2018-11-20T09:41:35Z</dcterms:modified>
</cp:coreProperties>
</file>