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7573-924B-4CBF-94C4-13A50BB04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E5237-2652-4E58-BFC1-49D69C05A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321810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9979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158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101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14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50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82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5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13:40:44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08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10:25:14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1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08:29:17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9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07:19:44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94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11:29:10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94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98EA1-5129-4630-856A-BE7E879C2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58472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FCFF1-3061-4AC2-BD9A-EB67079B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9D7AE-1B36-46C7-98B7-20DE5589A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89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087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24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955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86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68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9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22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09:55:06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09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09:44:59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9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06:54:31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10:00:49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21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08:50:52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42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9934-AB67-4255-83A2-B1B4660BE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5210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4F46F-25DF-47FC-9755-EC219B31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246E2-4C82-4AE3-9F0A-46D4A4309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710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3800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28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627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697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490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728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5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09:46:19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3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08:11:56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50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07:12:58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82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09:01:13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4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10:34:45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EF692-6290-4091-85D2-5BC35E1A5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48509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D193-268F-4E03-9D69-7B2B480E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1EFEB-1C7A-449E-8F41-759AB2293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489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0413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9057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224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08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73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699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54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7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3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99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6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1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798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224BB-44D8-44A0-98EC-A1BF68383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2583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B04D-0611-479C-885E-55245EF9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F7BEB-AF58-4EAC-9C36-AA39C6001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100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610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821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30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36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520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15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9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29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09:01:09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7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08:55:08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7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08:50:07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745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A56C9-00AC-4B4F-9DCC-49189C240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1207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415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AlDawaa - 1 of 5</dc:title>
  <dc:creator>Administrator</dc:creator>
  <cp:lastModifiedBy>Administrator</cp:lastModifiedBy>
  <cp:revision>1</cp:revision>
  <dcterms:created xsi:type="dcterms:W3CDTF">2018-11-20T09:31:02Z</dcterms:created>
  <dcterms:modified xsi:type="dcterms:W3CDTF">2018-11-20T09:33:02Z</dcterms:modified>
</cp:coreProperties>
</file>