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2" r:id="rId34"/>
    <p:sldId id="293" r:id="rId35"/>
    <p:sldId id="294" r:id="rId36"/>
    <p:sldId id="296" r:id="rId37"/>
    <p:sldId id="297" r:id="rId38"/>
    <p:sldId id="298" r:id="rId39"/>
    <p:sldId id="299" r:id="rId40"/>
    <p:sldId id="300" r:id="rId41"/>
    <p:sldId id="301" r:id="rId42"/>
    <p:sldId id="303" r:id="rId43"/>
    <p:sldId id="304" r:id="rId44"/>
    <p:sldId id="305" r:id="rId45"/>
    <p:sldId id="306" r:id="rId46"/>
    <p:sldId id="307" r:id="rId47"/>
    <p:sldId id="308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141740</c:v>
                </c:pt>
                <c:pt idx="1">
                  <c:v>141741</c:v>
                </c:pt>
                <c:pt idx="2">
                  <c:v>141747</c:v>
                </c:pt>
                <c:pt idx="3">
                  <c:v>141764</c:v>
                </c:pt>
                <c:pt idx="4">
                  <c:v>142921</c:v>
                </c:pt>
                <c:pt idx="5">
                  <c:v>143097</c:v>
                </c:pt>
                <c:pt idx="6">
                  <c:v>143104</c:v>
                </c:pt>
                <c:pt idx="7">
                  <c:v>143122</c:v>
                </c:pt>
                <c:pt idx="8">
                  <c:v>143116</c:v>
                </c:pt>
                <c:pt idx="9">
                  <c:v>143146</c:v>
                </c:pt>
                <c:pt idx="10">
                  <c:v>143966</c:v>
                </c:pt>
                <c:pt idx="11">
                  <c:v>145774</c:v>
                </c:pt>
                <c:pt idx="12">
                  <c:v>145849</c:v>
                </c:pt>
                <c:pt idx="13">
                  <c:v>145877</c:v>
                </c:pt>
                <c:pt idx="14">
                  <c:v>145906</c:v>
                </c:pt>
                <c:pt idx="15">
                  <c:v>145863</c:v>
                </c:pt>
                <c:pt idx="16">
                  <c:v>145846</c:v>
                </c:pt>
                <c:pt idx="17">
                  <c:v>145858</c:v>
                </c:pt>
                <c:pt idx="18">
                  <c:v>145853</c:v>
                </c:pt>
                <c:pt idx="19">
                  <c:v>145755</c:v>
                </c:pt>
                <c:pt idx="20">
                  <c:v>145589</c:v>
                </c:pt>
                <c:pt idx="21">
                  <c:v>145660</c:v>
                </c:pt>
                <c:pt idx="22">
                  <c:v>145737</c:v>
                </c:pt>
                <c:pt idx="23">
                  <c:v>145786</c:v>
                </c:pt>
                <c:pt idx="24">
                  <c:v>145820</c:v>
                </c:pt>
                <c:pt idx="25">
                  <c:v>145809</c:v>
                </c:pt>
                <c:pt idx="26">
                  <c:v>145815</c:v>
                </c:pt>
                <c:pt idx="27">
                  <c:v>145853</c:v>
                </c:pt>
                <c:pt idx="28">
                  <c:v>145860</c:v>
                </c:pt>
                <c:pt idx="29">
                  <c:v>145881</c:v>
                </c:pt>
                <c:pt idx="30">
                  <c:v>145864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59-41C9-8C02-7A2F5B67D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523032"/>
        <c:axId val="283641056"/>
      </c:lineChart>
      <c:dateAx>
        <c:axId val="350523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41056"/>
        <c:crosses val="autoZero"/>
        <c:auto val="1"/>
        <c:lblOffset val="100"/>
        <c:baseTimeUnit val="days"/>
      </c:dateAx>
      <c:valAx>
        <c:axId val="28364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2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15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21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FE-4945-8A85-438D4C510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178512"/>
        <c:axId val="409178840"/>
      </c:lineChart>
      <c:dateAx>
        <c:axId val="40917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178840"/>
        <c:crosses val="autoZero"/>
        <c:auto val="1"/>
        <c:lblOffset val="100"/>
        <c:baseTimeUnit val="days"/>
      </c:dateAx>
      <c:valAx>
        <c:axId val="40917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17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8B-4E7F-8A5B-B5272AAB5F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8B-4E7F-8A5B-B5272AAB5F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8B-4E7F-8A5B-B5272AAB5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452568"/>
        <c:axId val="426447648"/>
      </c:barChart>
      <c:catAx>
        <c:axId val="42645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447648"/>
        <c:crosses val="autoZero"/>
        <c:auto val="1"/>
        <c:lblAlgn val="ctr"/>
        <c:lblOffset val="100"/>
        <c:noMultiLvlLbl val="0"/>
      </c:catAx>
      <c:valAx>
        <c:axId val="42644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45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12295</c:v>
                </c:pt>
                <c:pt idx="1">
                  <c:v>12300</c:v>
                </c:pt>
                <c:pt idx="2">
                  <c:v>12304</c:v>
                </c:pt>
                <c:pt idx="3">
                  <c:v>12310</c:v>
                </c:pt>
                <c:pt idx="4">
                  <c:v>12313</c:v>
                </c:pt>
                <c:pt idx="5">
                  <c:v>12315</c:v>
                </c:pt>
                <c:pt idx="6">
                  <c:v>12322</c:v>
                </c:pt>
                <c:pt idx="7">
                  <c:v>12329</c:v>
                </c:pt>
                <c:pt idx="8">
                  <c:v>12333</c:v>
                </c:pt>
                <c:pt idx="9">
                  <c:v>12341</c:v>
                </c:pt>
                <c:pt idx="10">
                  <c:v>12346</c:v>
                </c:pt>
                <c:pt idx="11">
                  <c:v>12351</c:v>
                </c:pt>
                <c:pt idx="12">
                  <c:v>12353</c:v>
                </c:pt>
                <c:pt idx="13">
                  <c:v>12371</c:v>
                </c:pt>
                <c:pt idx="14">
                  <c:v>12379</c:v>
                </c:pt>
                <c:pt idx="15">
                  <c:v>12389</c:v>
                </c:pt>
                <c:pt idx="16">
                  <c:v>12403</c:v>
                </c:pt>
                <c:pt idx="17">
                  <c:v>12408</c:v>
                </c:pt>
                <c:pt idx="18">
                  <c:v>12415</c:v>
                </c:pt>
                <c:pt idx="19">
                  <c:v>12418</c:v>
                </c:pt>
                <c:pt idx="20">
                  <c:v>12423</c:v>
                </c:pt>
                <c:pt idx="21">
                  <c:v>12426</c:v>
                </c:pt>
                <c:pt idx="22">
                  <c:v>12434</c:v>
                </c:pt>
                <c:pt idx="23">
                  <c:v>12449</c:v>
                </c:pt>
                <c:pt idx="24">
                  <c:v>12454</c:v>
                </c:pt>
                <c:pt idx="25">
                  <c:v>12478</c:v>
                </c:pt>
                <c:pt idx="26">
                  <c:v>12480</c:v>
                </c:pt>
                <c:pt idx="27">
                  <c:v>12491</c:v>
                </c:pt>
                <c:pt idx="28">
                  <c:v>12505</c:v>
                </c:pt>
                <c:pt idx="29">
                  <c:v>12517</c:v>
                </c:pt>
                <c:pt idx="30">
                  <c:v>12527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42-46E6-AD9F-19F13A81F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458800"/>
        <c:axId val="426465032"/>
      </c:lineChart>
      <c:dateAx>
        <c:axId val="426458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465032"/>
        <c:crosses val="autoZero"/>
        <c:auto val="1"/>
        <c:lblOffset val="100"/>
        <c:baseTimeUnit val="days"/>
      </c:dateAx>
      <c:valAx>
        <c:axId val="42646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45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0F-4399-927E-2236E3737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458472"/>
        <c:axId val="426464704"/>
      </c:barChart>
      <c:catAx>
        <c:axId val="42645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464704"/>
        <c:crosses val="autoZero"/>
        <c:auto val="1"/>
        <c:lblAlgn val="ctr"/>
        <c:lblOffset val="100"/>
        <c:noMultiLvlLbl val="0"/>
      </c:catAx>
      <c:valAx>
        <c:axId val="42646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45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5</c:v>
                </c:pt>
                <c:pt idx="2">
                  <c:v>14</c:v>
                </c:pt>
                <c:pt idx="3">
                  <c:v>11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1</c:v>
                </c:pt>
                <c:pt idx="11">
                  <c:v>4</c:v>
                </c:pt>
                <c:pt idx="12">
                  <c:v>0</c:v>
                </c:pt>
                <c:pt idx="13">
                  <c:v>6</c:v>
                </c:pt>
                <c:pt idx="14">
                  <c:v>13</c:v>
                </c:pt>
                <c:pt idx="15">
                  <c:v>0</c:v>
                </c:pt>
                <c:pt idx="16">
                  <c:v>6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8</c:v>
                </c:pt>
                <c:pt idx="21">
                  <c:v>551</c:v>
                </c:pt>
                <c:pt idx="22">
                  <c:v>12</c:v>
                </c:pt>
                <c:pt idx="23">
                  <c:v>17</c:v>
                </c:pt>
                <c:pt idx="24">
                  <c:v>17</c:v>
                </c:pt>
                <c:pt idx="25">
                  <c:v>101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  <c:pt idx="29">
                  <c:v>19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E0-4520-80AC-9A589F0444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964944"/>
        <c:axId val="429955760"/>
      </c:lineChart>
      <c:dateAx>
        <c:axId val="429964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55760"/>
        <c:crosses val="autoZero"/>
        <c:auto val="1"/>
        <c:lblOffset val="100"/>
        <c:baseTimeUnit val="days"/>
      </c:dateAx>
      <c:valAx>
        <c:axId val="42995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6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3.4770998205816001E-3</c:v>
                </c:pt>
                <c:pt idx="9">
                  <c:v>7.9973295873378009E-3</c:v>
                </c:pt>
                <c:pt idx="10">
                  <c:v>1.0083589479687001E-2</c:v>
                </c:pt>
                <c:pt idx="11">
                  <c:v>4.6361330941089001E-3</c:v>
                </c:pt>
                <c:pt idx="12">
                  <c:v>2.6998657430399001E-3</c:v>
                </c:pt>
                <c:pt idx="13">
                  <c:v>3.0824020031102E-2</c:v>
                </c:pt>
                <c:pt idx="14">
                  <c:v>1.0881277085585001E-2</c:v>
                </c:pt>
                <c:pt idx="15">
                  <c:v>5.5633597129306003E-3</c:v>
                </c:pt>
                <c:pt idx="16">
                  <c:v>4.1725197846979997E-3</c:v>
                </c:pt>
                <c:pt idx="17">
                  <c:v>9.0404595335122993E-3</c:v>
                </c:pt>
                <c:pt idx="18">
                  <c:v>8.3450395693959994E-3</c:v>
                </c:pt>
                <c:pt idx="19">
                  <c:v>1.5299239210559E-2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74-4B6B-8F57-B95876B5A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956416"/>
        <c:axId val="429963960"/>
      </c:lineChart>
      <c:catAx>
        <c:axId val="42995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63960"/>
        <c:crosses val="autoZero"/>
        <c:auto val="1"/>
        <c:lblAlgn val="ctr"/>
        <c:lblOffset val="100"/>
        <c:noMultiLvlLbl val="0"/>
      </c:catAx>
      <c:valAx>
        <c:axId val="42996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5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198195</c:v>
                </c:pt>
                <c:pt idx="1">
                  <c:v>198205</c:v>
                </c:pt>
                <c:pt idx="2">
                  <c:v>198227</c:v>
                </c:pt>
                <c:pt idx="3">
                  <c:v>198243</c:v>
                </c:pt>
                <c:pt idx="4">
                  <c:v>198266</c:v>
                </c:pt>
                <c:pt idx="5">
                  <c:v>198284</c:v>
                </c:pt>
                <c:pt idx="6">
                  <c:v>198300</c:v>
                </c:pt>
                <c:pt idx="7">
                  <c:v>198326</c:v>
                </c:pt>
                <c:pt idx="8">
                  <c:v>198337</c:v>
                </c:pt>
                <c:pt idx="9">
                  <c:v>198342</c:v>
                </c:pt>
                <c:pt idx="10">
                  <c:v>198338</c:v>
                </c:pt>
                <c:pt idx="11">
                  <c:v>198347</c:v>
                </c:pt>
                <c:pt idx="12">
                  <c:v>198359</c:v>
                </c:pt>
                <c:pt idx="13">
                  <c:v>198362</c:v>
                </c:pt>
                <c:pt idx="14">
                  <c:v>198372</c:v>
                </c:pt>
                <c:pt idx="15">
                  <c:v>198375</c:v>
                </c:pt>
                <c:pt idx="16">
                  <c:v>198389</c:v>
                </c:pt>
                <c:pt idx="17">
                  <c:v>198390</c:v>
                </c:pt>
                <c:pt idx="18">
                  <c:v>198405</c:v>
                </c:pt>
                <c:pt idx="19">
                  <c:v>198406</c:v>
                </c:pt>
                <c:pt idx="20">
                  <c:v>198409</c:v>
                </c:pt>
                <c:pt idx="21">
                  <c:v>198432</c:v>
                </c:pt>
                <c:pt idx="22">
                  <c:v>198463</c:v>
                </c:pt>
                <c:pt idx="23">
                  <c:v>198489</c:v>
                </c:pt>
                <c:pt idx="24">
                  <c:v>198509</c:v>
                </c:pt>
                <c:pt idx="25">
                  <c:v>198512</c:v>
                </c:pt>
                <c:pt idx="26">
                  <c:v>198532</c:v>
                </c:pt>
                <c:pt idx="27">
                  <c:v>198548</c:v>
                </c:pt>
                <c:pt idx="28">
                  <c:v>198555</c:v>
                </c:pt>
                <c:pt idx="29">
                  <c:v>198568</c:v>
                </c:pt>
                <c:pt idx="30">
                  <c:v>198579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94-4D59-A751-8752AA620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948872"/>
        <c:axId val="429946576"/>
      </c:lineChart>
      <c:dateAx>
        <c:axId val="429948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46576"/>
        <c:crosses val="autoZero"/>
        <c:auto val="1"/>
        <c:lblOffset val="100"/>
        <c:baseTimeUnit val="days"/>
      </c:dateAx>
      <c:valAx>
        <c:axId val="42994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4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4946</c:v>
                </c:pt>
                <c:pt idx="1">
                  <c:v>3289</c:v>
                </c:pt>
                <c:pt idx="2">
                  <c:v>4425</c:v>
                </c:pt>
                <c:pt idx="3">
                  <c:v>6982</c:v>
                </c:pt>
                <c:pt idx="4">
                  <c:v>4235</c:v>
                </c:pt>
                <c:pt idx="5">
                  <c:v>3461</c:v>
                </c:pt>
                <c:pt idx="6">
                  <c:v>3521</c:v>
                </c:pt>
                <c:pt idx="7">
                  <c:v>1923</c:v>
                </c:pt>
                <c:pt idx="8">
                  <c:v>3726</c:v>
                </c:pt>
                <c:pt idx="9">
                  <c:v>7287</c:v>
                </c:pt>
                <c:pt idx="10">
                  <c:v>5378</c:v>
                </c:pt>
                <c:pt idx="11">
                  <c:v>6933</c:v>
                </c:pt>
                <c:pt idx="12">
                  <c:v>4082</c:v>
                </c:pt>
                <c:pt idx="13">
                  <c:v>11707</c:v>
                </c:pt>
                <c:pt idx="14">
                  <c:v>6330</c:v>
                </c:pt>
                <c:pt idx="15">
                  <c:v>3860</c:v>
                </c:pt>
                <c:pt idx="16">
                  <c:v>5123</c:v>
                </c:pt>
                <c:pt idx="17">
                  <c:v>4935</c:v>
                </c:pt>
                <c:pt idx="18">
                  <c:v>3996</c:v>
                </c:pt>
                <c:pt idx="19">
                  <c:v>3770</c:v>
                </c:pt>
                <c:pt idx="20">
                  <c:v>3847</c:v>
                </c:pt>
                <c:pt idx="21">
                  <c:v>15907</c:v>
                </c:pt>
                <c:pt idx="22">
                  <c:v>6469</c:v>
                </c:pt>
                <c:pt idx="23">
                  <c:v>10590</c:v>
                </c:pt>
                <c:pt idx="24">
                  <c:v>7954</c:v>
                </c:pt>
                <c:pt idx="25">
                  <c:v>9480</c:v>
                </c:pt>
                <c:pt idx="26">
                  <c:v>4935</c:v>
                </c:pt>
                <c:pt idx="27">
                  <c:v>4211</c:v>
                </c:pt>
                <c:pt idx="28">
                  <c:v>8048</c:v>
                </c:pt>
                <c:pt idx="29">
                  <c:v>7525</c:v>
                </c:pt>
                <c:pt idx="30">
                  <c:v>6648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18-4A9F-95DF-76A6229D7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992104"/>
        <c:axId val="354991120"/>
      </c:lineChart>
      <c:dateAx>
        <c:axId val="354992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91120"/>
        <c:crosses val="autoZero"/>
        <c:auto val="1"/>
        <c:lblOffset val="100"/>
        <c:baseTimeUnit val="days"/>
      </c:dateAx>
      <c:valAx>
        <c:axId val="35499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9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F-4A7F-94CE-AF1282B787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CF-4A7F-94CE-AF1282B787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CF-4A7F-94CE-AF1282B787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CF-4A7F-94CE-AF1282B787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CF-4A7F-94CE-AF1282B7879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CF-4A7F-94CE-AF1282B7879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CF-4A7F-94CE-AF1282B7879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0CF-4A7F-94CE-AF1282B787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2337312"/>
        <c:axId val="492336984"/>
      </c:barChart>
      <c:catAx>
        <c:axId val="49233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336984"/>
        <c:crosses val="autoZero"/>
        <c:auto val="1"/>
        <c:lblAlgn val="ctr"/>
        <c:lblOffset val="100"/>
        <c:noMultiLvlLbl val="0"/>
      </c:catAx>
      <c:valAx>
        <c:axId val="49233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33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4.7310958350182002</c:v>
                </c:pt>
                <c:pt idx="1">
                  <c:v>5.6248099726360996</c:v>
                </c:pt>
                <c:pt idx="2">
                  <c:v>4.1581920903954996</c:v>
                </c:pt>
                <c:pt idx="3">
                  <c:v>7.2042394729304</c:v>
                </c:pt>
                <c:pt idx="4">
                  <c:v>4.8642266824084999</c:v>
                </c:pt>
                <c:pt idx="5">
                  <c:v>3.7272464605605</c:v>
                </c:pt>
                <c:pt idx="6">
                  <c:v>5.2541891508093999</c:v>
                </c:pt>
                <c:pt idx="7">
                  <c:v>5.4602184087363002</c:v>
                </c:pt>
                <c:pt idx="8">
                  <c:v>3.4353193773483999</c:v>
                </c:pt>
                <c:pt idx="9">
                  <c:v>5.5029504597227996</c:v>
                </c:pt>
                <c:pt idx="10">
                  <c:v>4.3882484194867999</c:v>
                </c:pt>
                <c:pt idx="11">
                  <c:v>3.6203663637674999</c:v>
                </c:pt>
                <c:pt idx="12">
                  <c:v>2.5232729054385001</c:v>
                </c:pt>
                <c:pt idx="13">
                  <c:v>12.821388912615999</c:v>
                </c:pt>
                <c:pt idx="14">
                  <c:v>5.6082148499209996</c:v>
                </c:pt>
                <c:pt idx="15">
                  <c:v>4.1450777202072997</c:v>
                </c:pt>
                <c:pt idx="16">
                  <c:v>7.1247316025765999</c:v>
                </c:pt>
                <c:pt idx="17">
                  <c:v>3.7689969604862998</c:v>
                </c:pt>
                <c:pt idx="18">
                  <c:v>2.4774774774775001</c:v>
                </c:pt>
                <c:pt idx="19">
                  <c:v>3.4482758620689999</c:v>
                </c:pt>
                <c:pt idx="20">
                  <c:v>1.9495710943592</c:v>
                </c:pt>
                <c:pt idx="21">
                  <c:v>6.3242597598541996</c:v>
                </c:pt>
                <c:pt idx="22">
                  <c:v>4.2046684186118002</c:v>
                </c:pt>
                <c:pt idx="23">
                  <c:v>10.018885741265001</c:v>
                </c:pt>
                <c:pt idx="24">
                  <c:v>7.0530550666330996</c:v>
                </c:pt>
                <c:pt idx="25">
                  <c:v>19.229957805906999</c:v>
                </c:pt>
                <c:pt idx="26">
                  <c:v>7.5785207700101003</c:v>
                </c:pt>
                <c:pt idx="27">
                  <c:v>4.0845404891949997</c:v>
                </c:pt>
                <c:pt idx="28">
                  <c:v>5.6038767395626001</c:v>
                </c:pt>
                <c:pt idx="29">
                  <c:v>10.259136212625</c:v>
                </c:pt>
                <c:pt idx="30">
                  <c:v>5.6708784596871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3F-4B0D-B2BC-58BC01CF1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357648"/>
        <c:axId val="492358304"/>
      </c:lineChart>
      <c:dateAx>
        <c:axId val="492357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358304"/>
        <c:crosses val="autoZero"/>
        <c:auto val="1"/>
        <c:lblOffset val="100"/>
        <c:baseTimeUnit val="days"/>
      </c:dateAx>
      <c:valAx>
        <c:axId val="49235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35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122798</c:v>
                </c:pt>
                <c:pt idx="1">
                  <c:v>122953</c:v>
                </c:pt>
                <c:pt idx="2">
                  <c:v>123315</c:v>
                </c:pt>
                <c:pt idx="3">
                  <c:v>123568</c:v>
                </c:pt>
                <c:pt idx="4">
                  <c:v>123724</c:v>
                </c:pt>
                <c:pt idx="5">
                  <c:v>123909</c:v>
                </c:pt>
                <c:pt idx="6">
                  <c:v>124025</c:v>
                </c:pt>
                <c:pt idx="7">
                  <c:v>124193</c:v>
                </c:pt>
                <c:pt idx="8">
                  <c:v>124309</c:v>
                </c:pt>
                <c:pt idx="9">
                  <c:v>124410</c:v>
                </c:pt>
                <c:pt idx="10">
                  <c:v>124486</c:v>
                </c:pt>
                <c:pt idx="11">
                  <c:v>124555</c:v>
                </c:pt>
                <c:pt idx="12">
                  <c:v>124653</c:v>
                </c:pt>
                <c:pt idx="13">
                  <c:v>124737</c:v>
                </c:pt>
                <c:pt idx="14">
                  <c:v>124817</c:v>
                </c:pt>
                <c:pt idx="15">
                  <c:v>124890</c:v>
                </c:pt>
                <c:pt idx="16">
                  <c:v>124985</c:v>
                </c:pt>
                <c:pt idx="17">
                  <c:v>125072</c:v>
                </c:pt>
                <c:pt idx="18">
                  <c:v>125131</c:v>
                </c:pt>
                <c:pt idx="19">
                  <c:v>125188</c:v>
                </c:pt>
                <c:pt idx="20">
                  <c:v>125256</c:v>
                </c:pt>
                <c:pt idx="21">
                  <c:v>125316</c:v>
                </c:pt>
                <c:pt idx="22">
                  <c:v>125352</c:v>
                </c:pt>
                <c:pt idx="23">
                  <c:v>125417</c:v>
                </c:pt>
                <c:pt idx="24">
                  <c:v>125490</c:v>
                </c:pt>
                <c:pt idx="25">
                  <c:v>125577</c:v>
                </c:pt>
                <c:pt idx="26">
                  <c:v>125688</c:v>
                </c:pt>
                <c:pt idx="27">
                  <c:v>125795</c:v>
                </c:pt>
                <c:pt idx="28">
                  <c:v>125933</c:v>
                </c:pt>
                <c:pt idx="29">
                  <c:v>126051</c:v>
                </c:pt>
                <c:pt idx="30">
                  <c:v>126135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A3-48A4-8F00-4C95A08EE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4684632"/>
        <c:axId val="524685288"/>
      </c:lineChart>
      <c:dateAx>
        <c:axId val="524684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685288"/>
        <c:crosses val="autoZero"/>
        <c:auto val="1"/>
        <c:lblOffset val="100"/>
        <c:baseTimeUnit val="days"/>
      </c:dateAx>
      <c:valAx>
        <c:axId val="52468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68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143</c:v>
                </c:pt>
                <c:pt idx="1">
                  <c:v>125</c:v>
                </c:pt>
                <c:pt idx="2">
                  <c:v>202</c:v>
                </c:pt>
                <c:pt idx="3">
                  <c:v>109</c:v>
                </c:pt>
                <c:pt idx="4">
                  <c:v>142</c:v>
                </c:pt>
                <c:pt idx="5">
                  <c:v>112</c:v>
                </c:pt>
                <c:pt idx="6">
                  <c:v>120</c:v>
                </c:pt>
                <c:pt idx="7">
                  <c:v>130</c:v>
                </c:pt>
                <c:pt idx="8">
                  <c:v>153</c:v>
                </c:pt>
                <c:pt idx="9">
                  <c:v>77</c:v>
                </c:pt>
                <c:pt idx="10">
                  <c:v>117</c:v>
                </c:pt>
                <c:pt idx="11">
                  <c:v>132</c:v>
                </c:pt>
                <c:pt idx="12">
                  <c:v>80</c:v>
                </c:pt>
                <c:pt idx="13">
                  <c:v>76</c:v>
                </c:pt>
                <c:pt idx="14">
                  <c:v>94</c:v>
                </c:pt>
                <c:pt idx="15">
                  <c:v>92</c:v>
                </c:pt>
                <c:pt idx="16">
                  <c:v>116</c:v>
                </c:pt>
                <c:pt idx="17">
                  <c:v>87</c:v>
                </c:pt>
                <c:pt idx="18">
                  <c:v>103</c:v>
                </c:pt>
                <c:pt idx="19">
                  <c:v>95</c:v>
                </c:pt>
                <c:pt idx="20">
                  <c:v>164</c:v>
                </c:pt>
                <c:pt idx="21">
                  <c:v>1058</c:v>
                </c:pt>
                <c:pt idx="22">
                  <c:v>77</c:v>
                </c:pt>
                <c:pt idx="23">
                  <c:v>81</c:v>
                </c:pt>
                <c:pt idx="24">
                  <c:v>88</c:v>
                </c:pt>
                <c:pt idx="25">
                  <c:v>90</c:v>
                </c:pt>
                <c:pt idx="26">
                  <c:v>101</c:v>
                </c:pt>
                <c:pt idx="27">
                  <c:v>105</c:v>
                </c:pt>
                <c:pt idx="28">
                  <c:v>74</c:v>
                </c:pt>
                <c:pt idx="29">
                  <c:v>77</c:v>
                </c:pt>
                <c:pt idx="30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05-4A60-8339-F5F8C1625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1147560"/>
        <c:axId val="551142968"/>
      </c:lineChart>
      <c:dateAx>
        <c:axId val="551147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142968"/>
        <c:crosses val="autoZero"/>
        <c:auto val="1"/>
        <c:lblOffset val="100"/>
        <c:baseTimeUnit val="days"/>
      </c:dateAx>
      <c:valAx>
        <c:axId val="55114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14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71-45B5-A83B-05C49DAD83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71-45B5-A83B-05C49DAD83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71-45B5-A83B-05C49DAD8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81143464"/>
        <c:axId val="581144776"/>
      </c:barChart>
      <c:catAx>
        <c:axId val="58114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144776"/>
        <c:crosses val="autoZero"/>
        <c:auto val="1"/>
        <c:lblAlgn val="ctr"/>
        <c:lblOffset val="100"/>
        <c:noMultiLvlLbl val="0"/>
      </c:catAx>
      <c:valAx>
        <c:axId val="58114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14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37-4409-9E4A-887864DBC7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37-4409-9E4A-887864DBC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81153304"/>
        <c:axId val="581148384"/>
      </c:barChart>
      <c:catAx>
        <c:axId val="58115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148384"/>
        <c:crosses val="autoZero"/>
        <c:auto val="1"/>
        <c:lblAlgn val="ctr"/>
        <c:lblOffset val="100"/>
        <c:noMultiLvlLbl val="0"/>
      </c:catAx>
      <c:valAx>
        <c:axId val="58114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15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3</c:v>
                </c:pt>
                <c:pt idx="24">
                  <c:v>4</c:v>
                </c:pt>
                <c:pt idx="25">
                  <c:v>5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B8-4751-BAE2-514F29A6B3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1063432"/>
        <c:axId val="581066056"/>
      </c:lineChart>
      <c:dateAx>
        <c:axId val="581063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066056"/>
        <c:crosses val="autoZero"/>
        <c:auto val="1"/>
        <c:lblOffset val="100"/>
        <c:baseTimeUnit val="days"/>
      </c:dateAx>
      <c:valAx>
        <c:axId val="58106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06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8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6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0E-4540-A27F-6076D58F0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854776"/>
        <c:axId val="389850840"/>
      </c:lineChart>
      <c:dateAx>
        <c:axId val="389854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50840"/>
        <c:crosses val="autoZero"/>
        <c:auto val="1"/>
        <c:lblOffset val="100"/>
        <c:baseTimeUnit val="days"/>
      </c:dateAx>
      <c:valAx>
        <c:axId val="38985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5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30A95-9976-4EF5-9EF1-3A0D3BE56F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A27324-6A34-47F6-BB4A-9E28E25033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13125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0CEB5-DFD9-487B-8206-522D69A8B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E7D4F4-A2B0-4363-ABAF-5772093EC8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509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02162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3927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035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657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6939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141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7275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3588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1540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32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6514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6534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4496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2516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03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888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2CAF8-7E4E-4909-B4BA-FA568E513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27796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E84EE-4E69-4023-A65E-DF6C2FB4C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AF3C2A-F6B6-46C8-A756-6E7FCC7754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1809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00689-E226-4FD9-8118-10B8D6F172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2C600-1D98-4B79-99BD-9CDA4F5B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819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FD603-9055-4EFF-8AB9-3F281F8C4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759670-3AFE-4296-B481-C05B1CE13A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939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22743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283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2821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190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8755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956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94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17:40:44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https://t.co/qePg4pQ8r9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17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14:25:14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https://t.co/EUKDkbf9z8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62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12:29:17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مقتطفات من فعالية " اليوم الطبي " بالتعاون مع وزارة التجارة والاستثمار بالدمام وحرصت #صيدلية_الدواء تقديم الفحوصات اللازمة لموظفين الوزارة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SaudiMCI https://t.co/tAsv41Y5lO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38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11:19:44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صيدليات الدواء في ملتقى غذائي صحتي و جمالي الذي أُقيم في جامعه الملك سعود بالرياض @_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KSU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سُعِدنا بلقاء الجميع ❤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https://t.co/oZVv0EzZuA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50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15:29:10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https://t.co/VMJ617uSn4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417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B666E-8826-45D9-B56E-2788B419B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63231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016B4-7DAF-4A55-9B5D-6094A0E15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B6B9F6-6D53-4047-8979-635833950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111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01375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1959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8435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1475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1923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1005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96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13:55:06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https://t.co/q7mU50UHYL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0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13:44:59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رعاية طبية اجتماعية لمنسوبي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DHLMENA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لعمل فحوصات قياس السكر, قياس الضغط, قياس الوزن المثالي وتقديم الاستشارات الطبية مع توزيع الكتيبات والكوبونات الخاصة ب #صيدلية_الدواء. وذلك في كل من #الخبر, #الرياض و #جدة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https://t.co/RRCa28rvya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77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10:54:31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#الشرقية يكرم شركة الدواء للخدمات الطبية المحدودة لمشاركتها كراعي رئيسي في #معرض_وظائف_2018 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https://t.co/1CdAUy3yqW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33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14:00:49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https://t.co/VwxaD60XBp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97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12:50:52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https://t.co/64MMtU7xxJ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799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88477-96E0-48FB-A262-ED9DD8EE39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7186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731AB-20F5-4103-BD16-8E7CB23D6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8270C8-9269-4AE8-895E-431CB482F4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910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25270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6075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655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115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191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1589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675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13:46:19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https://t.co/6oIvsDk7nv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325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12:11:56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https://t.co/d6k66F913K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83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11:12:58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https://t.co/BkoIV7t5YJ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61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- 2018-10-27 13:01:13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https://t.co/dUr8vFwMEI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932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14:34:45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https://t.co/7RsDrfyJaH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581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DAEE0-4D4D-43DE-B6D8-20F3130FC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27767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8C1FA-4A45-4928-A916-0956E3AEA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0A8170-2BB2-417E-80D4-71F635CF76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7759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85024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140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359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8413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1106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6018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2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13:40:08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https://t.co/zEsZOp8Cfu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68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https://t.co/z4kQCeHdui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285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https://t.co/JwdRrr9VW0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38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https://t.co/4pPvsTazKB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17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13:10:10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https://t.co/5QmdOlmEpk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034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https://t.co/ILqMkBbFs3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302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9DFB8-A8EE-4391-92B1-7A0B051E5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17956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75C2-1EFE-4B8A-9B23-F317E3034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540B56-DCB3-46E3-94D8-7C6C09973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9644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44148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2719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3291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3084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36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933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2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https://t.co/7qMOyjhTn1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6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13:01:09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https://t.co/zxcWh2HGf5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82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12:55:08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https://t.co/gfr4WbEMG2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53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12:50:07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https://t.co/C9dcdocXvr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57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46786-3C68-40F2-BD41-55859E65E7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26826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8A663-39A9-4D94-8A45-C9CC5DD39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84CBA7-211B-4033-A3C5-FFE982DB11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7904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87172-90A2-425D-AAB0-F63B4024E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86C41-A0CC-45E5-9632-B54A26281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069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27570-6C67-4BEA-A439-9E80AE306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B20E1-9BB8-4B95-8DF8-74BD00596A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057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95091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35161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60594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76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@j_iu8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98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@7hajr7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807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@kareemfayed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45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@SHKYTG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19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@ff_1190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82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@hffsbhf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70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@hms_960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40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@oihi88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5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@sasfh22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55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@Mariam__714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433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01BD0-9E3E-4752-8578-8EC2E0A528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254249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345D8-8CDD-4860-BC93-C2627E51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4F72F2-FEB1-49CB-9747-DACA910B99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3231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480583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91737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81462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43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@cu_2l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91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@naser_151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56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@alhloh32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428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@TVSwFue2eHgnuZW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07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@Aar34433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50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@qtvs15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255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@theCoyote15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67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@BSA_M2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96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@ASS_EL2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921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@2_wnm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603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8A270-EEE7-4858-9DD8-79F503D39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012671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48E0A-DF36-462E-866B-C3E377B3A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2D8265-CAFD-44C7-8AFA-E7CA11A87C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216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603016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388563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4309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09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@ASA_MA1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24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@Hind_Sh14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57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@MsrWOLF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96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@Gnon7sas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11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@ANW_RA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359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5E461-62E2-4FEF-BF10-A2DB55616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260908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EA8B8-C3E7-4A93-AC23-3D84A1825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538281-7515-42DF-B755-E74C3BB503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0111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F71E0-7757-4B39-8658-4EF29A04B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B51AE-6810-4911-ACF6-68DC8D5BD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86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FC19B-7C3B-4A2B-A5DF-54217EF80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D47072-2511-455F-98DB-829FEEDAC3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3456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A767C-26A0-4D4C-BEAC-FE2256B1C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95E53-CB95-48AE-B051-748BFF7F9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92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AF2A7-5BF1-42FF-847B-4EF9BA43F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4829F5-77F3-4A14-A335-82C5CBA9F2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7979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2B97D3-CBF9-4058-9A72-792746572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9EE58-BD5A-466B-8AB3-D5C07DDE5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093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77E77-5A60-4CBF-8A29-B58083A72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C6559E-DA76-4930-855B-00979C4B49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4530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33834-AAAE-46B8-82CF-632671BDF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0C059-E190-47FF-A5ED-F0F92F08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456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F76B8-54FB-4608-9361-343803E90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4C4797-ACCE-4602-8AFE-36FA0DB835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5789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B913-EF82-46EA-9E97-E37B295EFF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CAD2C-7750-4BD8-920F-BEBFC5C93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358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0A298-03A8-4166-89C5-68583B3D2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04CA73-A405-42E2-A141-E1B33908CA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0676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956544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8190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16963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92977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77838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08865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54898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30390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43148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82146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48964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99085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3362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87671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47238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53050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23973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05390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69619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07414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9715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17639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372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20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093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435FE-A4F9-450A-A52D-52ACAB2BB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145257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8265C-29B4-40A4-B876-99A5CCADF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AC0D32-0773-41E4-B91D-CC482BE1E0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5409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78A3B-8283-4E01-A8EB-8A4D0BCA1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26E2C-EA66-4138-BB3D-2015C9ED7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890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6D154-2785-482D-A469-DF4C81672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3834DA-630F-4D64-BDA8-75159B4876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1234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16D1A-2D39-440A-8577-6A7A1D0A2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93AE6-0797-4EC6-984A-A31446A1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039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25077-495E-4AC3-B4A5-C5D92869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0F6232-3086-44A4-A66C-C3F341BCF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1104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009640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7163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802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12225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165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9491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919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7412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320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187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1409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06190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20437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3033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436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86410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4977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45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17:40:48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9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14:25:18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أوميجا 3 لتعزيز #صحة قلبك ... حصري 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73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10:04:29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409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599C6-3A39-4EE2-8E79-C4EDE69484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849201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5DCF-F0CC-484C-869A-FC1C9E598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3E960B-1ABC-4BF4-BF25-4631C3E8D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2696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3407303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94414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3868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3212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281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7272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387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634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952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181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602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1812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59602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357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74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2701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0682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10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15:28:06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47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13:40:11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زورينا في معرض ديرام المقام في فندق السوفتيل من ٢٩ أكتوبر الى ١ نوفمبر أوقات الزياره من الساعه ٤ عصراً الى ١١ مساء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267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14A42-D2EF-4543-B53C-490A30241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565399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420B7-35C1-46D1-B760-40B83BDBB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883037-CD49-45B6-B381-4D61E4F1A5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9038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1614779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89076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45832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6393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898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3131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9292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528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093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29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3816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23947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40608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4548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860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375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7030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81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10:55:28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صاحب السمو الملكي الامير سعود بن نايف امير المنطقة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الشرقية‬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يكرم شركة الدواء للخدمات الطبية المحدودة لمشاركتها كراعي رئيسي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أقيم بمقر شركة معارض الظهران الدولية.
نتمنى التوفيق للجميع🙏🏼
#معرض_وظائف_2018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51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14:00:48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كيوفا ...تركيبة طبيعية لقدم صحية 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62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12:42:27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تعرفي على #نصيحة بريكسيونا للشعر العادي 🙏🏼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449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929EF-FC48-466C-8583-2AD590739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90035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BEA45-879D-4703-BA91-20DDB71C3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9EAC03-AA8E-429E-8063-4F3E0C22C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3990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7631913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44806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01904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0166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87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5422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234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445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183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847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0487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2073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38177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5416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287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5827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0755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14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08:10:40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5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- 2018-10-28 13:46:23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تأكدي إن كريم الأساس اللي تستخدمينه مناسب لنوع بشرتك 
عشان ما يسبب لك مشاكل مع الوقت
زورينا في الدواء وتعرفي على ما يناسبك 💅🏼💄 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1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- 2018-10-27 13:01:12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تحبي الحلويات والشكولاتة؟ اليكِ بعض الخيارات الصحية واللذيذة 🌷 #صحة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564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89482-833E-441D-A369-A9F00DE4C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268149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78DB5-09F6-45A4-BDE9-24562F5D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A6CE19-8D41-413C-8814-5C98DAA2EA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3687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874976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43806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15387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5623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130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051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369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3684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2958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391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690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0410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34954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062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519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4290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004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13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12:13:53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عروض_الدواء على منتجات العناية الشخصية تبدأ من 26 أكتوبر إلى 10 نوفمبر#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402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12:10:50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بصحتك  تبدأ من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95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12:06:33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لمنتجات العناية بجمالك تبدأ من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279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12:03:10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بطفلك 🌷 تبدأ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908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4281E-0A93-430C-9886-5EA051E72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44467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F4B63-0510-4D4B-8DD0-592D01ED1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C600B-6429-43B4-84E5-78B0F4E3C8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372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5836107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25011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81414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5560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434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765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002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7159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608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221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790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89886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48160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7702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571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2535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9351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91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12:01:22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بصحتك🌷 تبدأ من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99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15:46:17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650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14:05:06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جهز شنطتك وعلى باريس رحلتك 😍😍 زورونا في الدواء وكونوا من ال ١٥ الفائزين معنا برحلة إلى باريس 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927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13:54:23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الف مبروك للرابحين الذين توقعوا الاجابه الصحيحة " باريس" الدواء بتفوزكم قسيمة شراء بقيمة ٢٠٠ ريال من منتجات من لوريال و بايو بلنس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377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9FCA6-75D0-4F56-A591-2D507E7AB0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599561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3A14B-8535-4BCD-92D8-3103E7A02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2BBF5-442F-45FE-B7F2-7D10336B44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3435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2475944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03094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8298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7342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363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8837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255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6838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321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0631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3981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5439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20126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333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980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3109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48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46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13:01:40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قبل المكياج وقبل النوم وبعد تنظيف وجهك الصباح
💧! احرصي على الترطيب .. بشرتك مع الجو الحار تعطش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510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19:53:54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ما زلنا متواجدين في الشاطئ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Beach Festival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بمشاركة سيتافيل 
كل خميس و جمعة و سبت الى ٣ نوفمبر 
لا تفوتوا متعة قضاء وقت رائع مع مجموعة من النشاطات المتنوعة 
في إنتظاركم 😍  #صيدلية_الدواء #شاطئ_الغروب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the_beach_festival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42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13:05:11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تألقي بشعرك مع مجموعة البرو كيراتين البرازيلي لتمليس الشعر .
يمكنك الحصول عليه مقابل 1250 نقطة فقط من قطاف #صيدلية_الدواء 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665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13485-E826-401E-A57E-7565E006C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3914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D909E-8C8B-4113-9905-6570BF4A6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171C1E-5F3E-4FA6-8248-005E5A1A86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388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7190460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55147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03031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9939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2470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05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015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925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60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954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232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8814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6750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7325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801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169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2646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379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11:58:51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شاركت شركة الدواء للخدمات الطبية المحدودة مع جامعة الإمام عبدالرحمن بن فيصل في فعالية التوعية بأهمية الكشف المبكر عن سرطان الثدي (نتكاتف لنصنع الفرق) في مجمع الراشد التجاري
 #افحصي_وطمنينا  
#سرطان_الثدي‬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جامعة_الإمام_عبدالرحمن_بن_فيصل‬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83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- 2018-10-23 13:01:38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قربت مناسبتك؟ 
اهتمي ببشرتك عشان تطلع طلتك ولا أجمل
باستخدام قناع الوجه من #بيزلين.. متوفره في فروع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485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9268F-BD05-48A3-9061-7636E508C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92692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3003E-6402-419F-84C2-C89029A49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723FB9-4463-417B-8E68-29562B8218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3147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0216963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54040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3051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0239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840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8391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302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813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458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879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122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2780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6619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2547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515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14719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3271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69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- 2018-10-22 13:01:34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تدليك أيدي وأرجل الطفل مرة في الأسبوع إحدى أقدم طرق العلاج، ولها نتائج مذهلة في تحسين وتقوية العضلات وتنشيط الدورة الدموية.
دلكي طفلك الرضيع مرة في الأسبوع ولاحظي الفرق.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909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1EFC8-C274-43B2-930B-0550BE54D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7952250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2B9CA-08E9-4589-A929-45E7F04F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F05958-7225-457F-B244-8CF698B2CA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6354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93F67-8E9F-49DC-8569-4F982F5CA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CCE56-E3B7-43D6-AC26-3B94EE98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809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31E0C-6B3D-4C92-8ABF-8D5F84C4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17190C-FC7B-4FDC-9158-97B4E1432E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9976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59481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4679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3725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4536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7040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1044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2540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6055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2249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7151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3200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3411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0596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1609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5785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8550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8171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5072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318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62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50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1C656-A253-4044-A2FF-6D7EAE3B3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47941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20143-2F14-40DC-B35F-810253DE6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47CB5E-B652-4B1A-BBAC-B8B90F5818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5371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A3EF5-20C6-435C-B2E3-253925DEF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CC0E5-AC2A-4D7E-BA2C-0AA13F50D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804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ED472-1F20-4FDF-B928-F4780863B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812774-1BD9-4F49-B6C0-CB9AD7A3F9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545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494089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23223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95620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65217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91581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6296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95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#اليوم_العالمي_للمسنين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00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80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#سرطان_الثدي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91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26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#غارنييه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55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06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28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#اليوم_العالمي_للمعلمين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25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#أفكار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45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#اليوم_العالمي_للصحه_النفسيه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943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C5D95-D493-4CBE-BE2B-C294F76E7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4585066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25D68-A394-4003-9D6C-01C5D872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269D76-1562-4910-8636-128789B43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9782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66725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86077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96055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94293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37434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6677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83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#اليوم_العالمي_لمكافحة_السمنة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15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94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#اليوم_العالمي_لالتهاب_المفاصل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05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#أولويز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18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#نيفيا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92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89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81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40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#الأسبوع_العالمي_للوقاية_من_العدوى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65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#الركن_الصحي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556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78561-993E-4F98-A4D5-82E39D157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816694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5EBF2-DCB0-420D-8273-00D55954D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312F0-B787-409B-9972-AC038A2091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038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2158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7088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30038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7099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80175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7575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28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#هشاشة_العظام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162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#يوم_هشاشة_العظام_العالمي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49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#طفلك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36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#بيزلين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74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#افحصي_وطمنينا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264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CF1D2-164E-4ADB-80C9-BCE58B48F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117066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6AFE9-CAA3-4101-A9E8-1D4DE4C3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EC0E63-5F17-45AC-B775-354F93A56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1547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832601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65271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6051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161809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3779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04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17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83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74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76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86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41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25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97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07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678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68709-D03E-4B30-87C5-18C3E8D10F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568954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97F25-26A3-45F6-84DD-BFEB87743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EED18-C89D-4417-9F05-3D3E69D907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656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950340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41915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20654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813594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73855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136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51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14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50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0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303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61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48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68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64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26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3D3A7-0AAA-4AB9-BA04-E6EEB846A2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9861059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039DA-211D-40DB-B244-413F2E61C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DDC0B6-06DC-434F-BEB1-16D5AD2C34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6968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818083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507121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60187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916382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2675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009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51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26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86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59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991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CCB7B-94FB-4239-8456-66F374014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4426253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6CEC4-AC6D-4029-9C1B-CC1B0465A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8DDB44-18B3-4956-A5FF-A48B0124A9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2820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95311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391217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26606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9749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8666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75367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908693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091722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43498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001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82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097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45825-F1A6-48E0-AE1B-AD9AA9D7C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1683517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3BF0F-DFD8-4A78-ADCF-69D5E5329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DE2BBD-A6EE-43B8-A030-D994A59D1C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285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793922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57601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403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6848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4119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0897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780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5430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81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827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973DF-87CC-4307-B9ED-C3308E752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9864820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84915-C0A7-4BD9-A18B-F2059410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2144EB-9867-4514-A6FC-D4695A6D29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49369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1845D-E377-422B-87EB-6E99D3D81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99AB1-15FA-4700-8C9D-CF25DDD4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7628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4BCF1-BFA9-43B7-B2CD-44EE400B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7A9537-6040-4745-A24E-6EAE9EE411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7632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837492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94156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6576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4997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5060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20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17:40:44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263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14:25:14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93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10:03:07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89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15:27:04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07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13:27:23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dairamevent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24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EB941-0B95-4FC9-8366-25A53B0B8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342733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9C832-D1FB-47B3-A680-0FC1E0C5B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944751-6E10-4593-BB4F-C5E1885B7E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9634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596000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7199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4650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27744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4626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84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10:53:53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الشرقية‬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يكرم شركة الدواء للخدمات الطبية المحدودة لمشاركتها كراعي رئيسي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13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14:00:49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95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12:48:16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07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- 2018-10-28 13:46:19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689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- 2018-10-28 10:50:55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087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5B75D-FC27-4DF5-B708-40DD6D9B3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4402050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49EC5-A4FF-443F-A1D9-7570BE0B8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E86AE6-E78F-4EC3-A5FF-243342B1D1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3002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35918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09130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8223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89486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6411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53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- 2018-10-27 15:20:24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37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- 2018-10-27 13:01:13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739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10:36:52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 تبدأ من 26 أكتوبر إلى 6 نوفمبر#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70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  تبدأ من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488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478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107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5E56B-7398-4E94-95C0-83A24EFA1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906888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1018D-A2F6-43C7-864E-C62AC384D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00C40B-F837-4D5D-8880-30FED7CC96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996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100837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6647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1987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4525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9976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78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10:27:44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40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10:25:36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08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17:23:25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بالدواء و كن من الفائزين بالرحلة ✈️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48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14:05:06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68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13:53:29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للرابحين الذين توقعوا الاجابه الصحيحة " باريس" الدواء بتفوزكم قسيمة شراء بقيمة ٢٠٠ ريال من منتجات من لوريال و بايو بلنس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83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13:01:41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المكياج وقبل النوم وبعد تنظيف وجهك الصباح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💧!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احرصي على الترطيب .. بشرتك مع الجو الحار تعطش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216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EAC19-1647-471F-A90B-6440F276D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741190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AA95-FC22-463C-8E9F-53454EDC4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CC45EE-AA93-499B-AF77-A8F6483A01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3298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917325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18116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19421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7729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1366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324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13:09:58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زلنا متواجدين في الشاطئ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Beach Festival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بمشاركة سيتافيل 
كل خميس و جمعة و سبت الى ٣ نوفمبر 
لا تفوتوا متعة قضاء وقت رائع مع مجموعة من النشاطات المتنوعة 
في إنتظاركم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#شاطئ_الغروب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the_beach_festival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50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13:05:12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بشعرك مع مجموعة البرو كيراتين البرازيلي لتمليس الشعر .
يمكنك الحصول عليه مقابل 1250 نقطة فقط من قطاف #صيدلية_الدواء 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662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10:31:31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شاركت شركة الدواء للخدمات الطبية المحدودة مع جامعة الامام عبدالرحمن بن فيصل في فعالية التوعية بأهمية الكشف المبكر عن سرطان الثدي (نتكاتف لنصنع الفرق) في مجمع الراشد التجاري
 #افحصي_وطمنينا 
#سرطان_الثدي‬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جامعة_الامام_عبدالرحمن_بن_فيصل‬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41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33F11-3FD2-4158-97F4-4800FF6BAC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5607170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3C587-CDE7-4725-A592-CFD2063E0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36EC2B-F072-47F9-BAAF-B86B3724F5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3459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936EC-A63E-4C93-BA37-A18EF8CC9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9918A-BA1A-44C1-B56C-0DE39B17C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843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0D452-B117-4726-A998-B858BF7FE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3D6905-6904-452C-94D3-71D4EE758D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988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497626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658886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0215108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6375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20328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81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#اليوم_العالمي_للمسنين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13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91.107142857143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10.767857142857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62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#سرطان_الثدي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301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16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#غارنييه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88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70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89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#فيشي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7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#دينسي_سلوشينز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29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#شعر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473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26685-63F3-4DFA-904C-154BCA528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2027361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E1D0D-DEC2-4A36-9FA7-33BC63B0E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F53252-690C-4640-BFF5-1D20D9F0E7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7532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820668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64003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582420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851117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46395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43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#كثافة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26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#اليوم_العالمي_للمعلمين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47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06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#أفكار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14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#اليوم_العالمي_للصحه_النفسيه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61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#اليوم_العالمي_لمكافحة_السمنة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02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354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#اليوم_العالمي_لالتهاب_المفاصل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23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#أولويز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634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#نيفيا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333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F25F0-9FFF-4BC6-BD82-E81BD869E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7196666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622BF-39AD-4796-A074-6A6F1E00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C8874B-A640-469D-B670-1A85660B17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4805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454587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564663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006796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217697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46603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04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18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75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56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#STCPay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6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#الأسبوع_العالمي_للوقاية_من_العدوى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341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578E8-8772-4A86-B2FC-E93634B28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2646378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22054-C724-4CC9-B249-AAEAD335E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276FF6-D7A4-4C2A-965A-BC46D5080E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9481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BD509-27C0-419A-B2D8-6FF073F8A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5A788-3350-48F4-8470-61C8D42E3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621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2BD45-2D1D-48A9-88B1-FC3BFE88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B42B2D-6442-4284-8FBF-74C07A1279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2609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45DCD-3815-4758-BDFD-626761D21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61235-D8C6-41A9-92B3-616A95A1D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9907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1C56B-318F-4874-90D9-9045096DC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1C5F4-8B06-4328-BD98-01FCD014D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7711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10657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9216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500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986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060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3149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4791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6522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1900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07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27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- 2018-10-31 10:03:07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72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- 2018-10-30 15:27:04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47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- 2018-10-29 12:48:16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تعرفي على #نصيحة بريكسيونا للشعر العادي </a:t>
                      </a:r>
                      <a:r>
                        <a:rPr lang="en-US" sz="1000"/>
                        <a:t>🙏🏼
#</a:t>
                      </a:r>
                      <a:r>
                        <a:rPr lang="ar-AE" sz="1000"/>
                        <a:t>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7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- 2018-10-25 17:23:25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جهز شنطتك وعلى باريس رحلتك </a:t>
                      </a:r>
                      <a:r>
                        <a:rPr lang="en-US" sz="1000"/>
                        <a:t>😍😍 </a:t>
                      </a:r>
                      <a:r>
                        <a:rPr lang="ar-AE" sz="1000"/>
                        <a:t>زورونا بالدواء و كن من الفائزين بالرحلة ✈️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7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- 2018-10-23 19:39:55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فرشة التنظيف اليومي والتقشير الاسبوعي من  </a:t>
                      </a:r>
                      <a:r>
                        <a:rPr lang="en-US" sz="1000"/>
                        <a:t>beurer  </a:t>
                      </a:r>
                      <a:r>
                        <a:rPr lang="ar-AE" sz="1000"/>
                        <a:t>لبشرة متجددة وجمال يدوم 
للمزيد من التفاصيل شاهدي الفيديو 
#صيدلية_الدواء
‏#</a:t>
                      </a:r>
                      <a:r>
                        <a:rPr lang="en-US" sz="1000"/>
                        <a:t>beurer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676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- 2018-10-10 11:55:17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الطبيعة هي أفضل علاج للروح! بمناسبة يوم الصحة النفسية العالمي، شاركونا طرق نستخدم فيها أشياء تساعدنا نتحسن من الطبيعة. #أفكار #اليوم_العالمي_للصحه_النفسيه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812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68B1B-FC76-457C-90A4-3F5DFC9BF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17553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FD1F-D782-47AD-AC16-19084405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5A6504-89AF-4770-96CF-8F53F00647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9101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68E33-A998-42B1-91BB-5728DA2A6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EB76B-49C3-4018-8ADA-D0AA5F3DB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8128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55FFB-07A2-4DCB-A26D-DF37DA8C8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2E52D4-D7BE-4910-8398-12E2965A70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9768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C15DA-0D47-4180-AD48-4A4B6B37B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FBCBD-9857-48FE-BD05-1DA8BEE16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1107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3374</Words>
  <Application>Microsoft Office PowerPoint</Application>
  <PresentationFormat>On-screen Show (4:3)</PresentationFormat>
  <Paragraphs>1785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quintly_template</vt:lpstr>
      <vt:lpstr>AlDawaa Care</vt:lpstr>
      <vt:lpstr>Twitter Key Metrics Table | AlDawaa</vt:lpstr>
      <vt:lpstr>Twitter Followers Total | AlDawaa</vt:lpstr>
      <vt:lpstr>Twitter Own and Retweeted Tweets Table | AlDawaa - 1 of 5</vt:lpstr>
      <vt:lpstr>Twitter Own and Retweeted Tweets Table | AlDawaa - 2 of 5</vt:lpstr>
      <vt:lpstr>Twitter Own and Retweeted Tweets Table | AlDawaa - 3 of 5</vt:lpstr>
      <vt:lpstr>Twitter Own and Retweeted Tweets Table | AlDawaa - 4 of 5</vt:lpstr>
      <vt:lpstr>Twitter Own and Retweeted Tweets Table | AlDawaa - 5 of 5</vt:lpstr>
      <vt:lpstr>Twitter Own Tweets | AlDawaa</vt:lpstr>
      <vt:lpstr>Twitter Key Interacting Users | AlDawaa - 1 of 3</vt:lpstr>
      <vt:lpstr>Twitter Key Interacting Users | AlDawaa - 2 of 3</vt:lpstr>
      <vt:lpstr>Twitter Key Interacting Users | AlDawaa - 3 of 3</vt:lpstr>
      <vt:lpstr>Twitter Interactions Distribution | AlDawaa</vt:lpstr>
      <vt:lpstr>Twitter Tweets Total | AlDawaa</vt:lpstr>
      <vt:lpstr>Twitter Total Interactions | AlDawaa</vt:lpstr>
      <vt:lpstr>Twitter Retweets | AlDawaa</vt:lpstr>
      <vt:lpstr>Twitter Interaction Rate By Hour | AlDawaa</vt:lpstr>
      <vt:lpstr>Facebook Key Metrics Table | AlDawaa</vt:lpstr>
      <vt:lpstr>Facebook Fans Total | AlDawaa</vt:lpstr>
      <vt:lpstr>Facebook Reach | AlDawaa</vt:lpstr>
      <vt:lpstr>Facebook Own Posts Table  | AlDawaa - 1 of 9</vt:lpstr>
      <vt:lpstr>Facebook Own Posts Table  | AlDawaa - 2 of 9</vt:lpstr>
      <vt:lpstr>Facebook Own Posts Table  | AlDawaa - 3 of 9</vt:lpstr>
      <vt:lpstr>Facebook Own Posts Table  | AlDawaa - 4 of 9</vt:lpstr>
      <vt:lpstr>Facebook Own Posts Table  | AlDawaa - 5 of 9</vt:lpstr>
      <vt:lpstr>Facebook Own Posts Table  | AlDawaa - 6 of 9</vt:lpstr>
      <vt:lpstr>Facebook Own Posts Table  | AlDawaa - 7 of 9</vt:lpstr>
      <vt:lpstr>Facebook Own Posts Table  | AlDawaa - 8 of 9</vt:lpstr>
      <vt:lpstr>Facebook Own Posts Table  | AlDawaa - 9 of 9</vt:lpstr>
      <vt:lpstr>Facebook Interactions Distribution | AlDawaa</vt:lpstr>
      <vt:lpstr>Facebook Video Views Table | AlDawaa</vt:lpstr>
      <vt:lpstr>Facebook Engagement Rate | AlDawaa</vt:lpstr>
      <vt:lpstr>Facebook Hashtag Detection | AlDawaa - 1 of 3</vt:lpstr>
      <vt:lpstr>Facebook Hashtag Detection | AlDawaa - 2 of 3</vt:lpstr>
      <vt:lpstr>Facebook Hashtag Detection | AlDawaa - 3 of 3</vt:lpstr>
      <vt:lpstr>Facebook Fans By Country Table | AlDawaa - 1 of 3</vt:lpstr>
      <vt:lpstr>Facebook Fans By Country Table | AlDawaa - 2 of 3</vt:lpstr>
      <vt:lpstr>Facebook Fans By Country Table | AlDawaa - 3 of 3</vt:lpstr>
      <vt:lpstr>Instagram Key Metrics Table | AlDawaa</vt:lpstr>
      <vt:lpstr>Instagram Followers Table | AlDawaa</vt:lpstr>
      <vt:lpstr>Instagram Followers Total | AlDawaa</vt:lpstr>
      <vt:lpstr>Instagram Posts Table | AlDawaa - 1 of 5</vt:lpstr>
      <vt:lpstr>Instagram Posts Table | AlDawaa - 2 of 5</vt:lpstr>
      <vt:lpstr>Instagram Posts Table | AlDawaa - 3 of 5</vt:lpstr>
      <vt:lpstr>Instagram Posts Table | AlDawaa - 4 of 5</vt:lpstr>
      <vt:lpstr>Instagram Posts Table | AlDawaa - 5 of 5</vt:lpstr>
      <vt:lpstr>Instagram Average Interactions Per Post | AlDawaa</vt:lpstr>
      <vt:lpstr>Instagram Hashtag Detection | AlDawaa - 1 of 3</vt:lpstr>
      <vt:lpstr>Instagram Hashtag Detection | AlDawaa - 2 of 3</vt:lpstr>
      <vt:lpstr>Instagram Hashtag Detection | AlDawaa - 3 of 3</vt:lpstr>
      <vt:lpstr>Instagram Posts Type Distribution Per Profile | AlDawaa</vt:lpstr>
      <vt:lpstr>Instagram Interactions Distribution | AlDawaa</vt:lpstr>
      <vt:lpstr>Instagram Videos Table | AlDawaa</vt:lpstr>
      <vt:lpstr>Facebook Own Posts | AlDawaa</vt:lpstr>
      <vt:lpstr>Instagram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Administrator</dc:creator>
  <cp:lastModifiedBy>Administrator</cp:lastModifiedBy>
  <cp:revision>1</cp:revision>
  <dcterms:created xsi:type="dcterms:W3CDTF">2018-11-19T13:03:40Z</dcterms:created>
  <dcterms:modified xsi:type="dcterms:W3CDTF">2018-11-19T13:07:12Z</dcterms:modified>
</cp:coreProperties>
</file>