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2" r:id="rId34"/>
    <p:sldId id="293" r:id="rId35"/>
    <p:sldId id="294" r:id="rId36"/>
    <p:sldId id="296" r:id="rId37"/>
    <p:sldId id="297" r:id="rId38"/>
    <p:sldId id="298" r:id="rId39"/>
    <p:sldId id="299" r:id="rId40"/>
    <p:sldId id="300" r:id="rId41"/>
    <p:sldId id="301" r:id="rId42"/>
    <p:sldId id="303" r:id="rId43"/>
    <p:sldId id="304" r:id="rId44"/>
    <p:sldId id="305" r:id="rId45"/>
    <p:sldId id="306" r:id="rId46"/>
    <p:sldId id="307" r:id="rId47"/>
    <p:sldId id="308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141740</c:v>
                </c:pt>
                <c:pt idx="1">
                  <c:v>141741</c:v>
                </c:pt>
                <c:pt idx="2">
                  <c:v>141747</c:v>
                </c:pt>
                <c:pt idx="3">
                  <c:v>141764</c:v>
                </c:pt>
                <c:pt idx="4">
                  <c:v>142921</c:v>
                </c:pt>
                <c:pt idx="5">
                  <c:v>143097</c:v>
                </c:pt>
                <c:pt idx="6">
                  <c:v>143104</c:v>
                </c:pt>
                <c:pt idx="7">
                  <c:v>143122</c:v>
                </c:pt>
                <c:pt idx="8">
                  <c:v>143116</c:v>
                </c:pt>
                <c:pt idx="9">
                  <c:v>143146</c:v>
                </c:pt>
                <c:pt idx="10">
                  <c:v>143966</c:v>
                </c:pt>
                <c:pt idx="11">
                  <c:v>145774</c:v>
                </c:pt>
                <c:pt idx="12">
                  <c:v>145849</c:v>
                </c:pt>
                <c:pt idx="13">
                  <c:v>145877</c:v>
                </c:pt>
                <c:pt idx="14">
                  <c:v>145906</c:v>
                </c:pt>
                <c:pt idx="15">
                  <c:v>145863</c:v>
                </c:pt>
                <c:pt idx="16">
                  <c:v>145846</c:v>
                </c:pt>
                <c:pt idx="17">
                  <c:v>145858</c:v>
                </c:pt>
                <c:pt idx="18">
                  <c:v>145853</c:v>
                </c:pt>
                <c:pt idx="19">
                  <c:v>145755</c:v>
                </c:pt>
                <c:pt idx="20">
                  <c:v>145589</c:v>
                </c:pt>
                <c:pt idx="21">
                  <c:v>145660</c:v>
                </c:pt>
                <c:pt idx="22">
                  <c:v>145737</c:v>
                </c:pt>
                <c:pt idx="23">
                  <c:v>145786</c:v>
                </c:pt>
                <c:pt idx="24">
                  <c:v>145820</c:v>
                </c:pt>
                <c:pt idx="25">
                  <c:v>145809</c:v>
                </c:pt>
                <c:pt idx="26">
                  <c:v>145815</c:v>
                </c:pt>
                <c:pt idx="27">
                  <c:v>145853</c:v>
                </c:pt>
                <c:pt idx="28">
                  <c:v>145860</c:v>
                </c:pt>
                <c:pt idx="29">
                  <c:v>145881</c:v>
                </c:pt>
                <c:pt idx="30">
                  <c:v>145864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63-4EA2-B8BA-AF209566F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686112"/>
        <c:axId val="346690704"/>
      </c:lineChart>
      <c:dateAx>
        <c:axId val="346686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90704"/>
        <c:crosses val="autoZero"/>
        <c:auto val="1"/>
        <c:lblOffset val="100"/>
        <c:baseTimeUnit val="days"/>
      </c:dateAx>
      <c:valAx>
        <c:axId val="34669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8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15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21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35-45C0-BE3E-D321597439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246416"/>
        <c:axId val="415248712"/>
      </c:lineChart>
      <c:dateAx>
        <c:axId val="415246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248712"/>
        <c:crosses val="autoZero"/>
        <c:auto val="1"/>
        <c:lblOffset val="100"/>
        <c:baseTimeUnit val="days"/>
      </c:dateAx>
      <c:valAx>
        <c:axId val="41524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24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30-4222-BCDA-7A5628B7FE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30-4222-BCDA-7A5628B7FE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30-4222-BCDA-7A5628B7F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5683104"/>
        <c:axId val="435675232"/>
      </c:barChart>
      <c:catAx>
        <c:axId val="43568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75232"/>
        <c:crosses val="autoZero"/>
        <c:auto val="1"/>
        <c:lblAlgn val="ctr"/>
        <c:lblOffset val="100"/>
        <c:noMultiLvlLbl val="0"/>
      </c:catAx>
      <c:valAx>
        <c:axId val="43567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8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12295</c:v>
                </c:pt>
                <c:pt idx="1">
                  <c:v>12300</c:v>
                </c:pt>
                <c:pt idx="2">
                  <c:v>12304</c:v>
                </c:pt>
                <c:pt idx="3">
                  <c:v>12310</c:v>
                </c:pt>
                <c:pt idx="4">
                  <c:v>12313</c:v>
                </c:pt>
                <c:pt idx="5">
                  <c:v>12315</c:v>
                </c:pt>
                <c:pt idx="6">
                  <c:v>12322</c:v>
                </c:pt>
                <c:pt idx="7">
                  <c:v>12329</c:v>
                </c:pt>
                <c:pt idx="8">
                  <c:v>12333</c:v>
                </c:pt>
                <c:pt idx="9">
                  <c:v>12341</c:v>
                </c:pt>
                <c:pt idx="10">
                  <c:v>12346</c:v>
                </c:pt>
                <c:pt idx="11">
                  <c:v>12351</c:v>
                </c:pt>
                <c:pt idx="12">
                  <c:v>12353</c:v>
                </c:pt>
                <c:pt idx="13">
                  <c:v>12371</c:v>
                </c:pt>
                <c:pt idx="14">
                  <c:v>12379</c:v>
                </c:pt>
                <c:pt idx="15">
                  <c:v>12389</c:v>
                </c:pt>
                <c:pt idx="16">
                  <c:v>12403</c:v>
                </c:pt>
                <c:pt idx="17">
                  <c:v>12408</c:v>
                </c:pt>
                <c:pt idx="18">
                  <c:v>12415</c:v>
                </c:pt>
                <c:pt idx="19">
                  <c:v>12418</c:v>
                </c:pt>
                <c:pt idx="20">
                  <c:v>12423</c:v>
                </c:pt>
                <c:pt idx="21">
                  <c:v>12426</c:v>
                </c:pt>
                <c:pt idx="22">
                  <c:v>12434</c:v>
                </c:pt>
                <c:pt idx="23">
                  <c:v>12449</c:v>
                </c:pt>
                <c:pt idx="24">
                  <c:v>12454</c:v>
                </c:pt>
                <c:pt idx="25">
                  <c:v>12478</c:v>
                </c:pt>
                <c:pt idx="26">
                  <c:v>12480</c:v>
                </c:pt>
                <c:pt idx="27">
                  <c:v>12491</c:v>
                </c:pt>
                <c:pt idx="28">
                  <c:v>12505</c:v>
                </c:pt>
                <c:pt idx="29">
                  <c:v>12517</c:v>
                </c:pt>
                <c:pt idx="30">
                  <c:v>12527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87-4C4B-8612-A896380F3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678840"/>
        <c:axId val="435679824"/>
      </c:lineChart>
      <c:dateAx>
        <c:axId val="435678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79824"/>
        <c:crosses val="autoZero"/>
        <c:auto val="1"/>
        <c:lblOffset val="100"/>
        <c:baseTimeUnit val="days"/>
      </c:dateAx>
      <c:valAx>
        <c:axId val="43567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7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80-4E22-98C5-7E27C76FFA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5687696"/>
        <c:axId val="435688024"/>
      </c:barChart>
      <c:catAx>
        <c:axId val="43568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88024"/>
        <c:crosses val="autoZero"/>
        <c:auto val="1"/>
        <c:lblAlgn val="ctr"/>
        <c:lblOffset val="100"/>
        <c:noMultiLvlLbl val="0"/>
      </c:catAx>
      <c:valAx>
        <c:axId val="43568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8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5</c:v>
                </c:pt>
                <c:pt idx="2">
                  <c:v>14</c:v>
                </c:pt>
                <c:pt idx="3">
                  <c:v>11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1</c:v>
                </c:pt>
                <c:pt idx="11">
                  <c:v>4</c:v>
                </c:pt>
                <c:pt idx="12">
                  <c:v>0</c:v>
                </c:pt>
                <c:pt idx="13">
                  <c:v>6</c:v>
                </c:pt>
                <c:pt idx="14">
                  <c:v>13</c:v>
                </c:pt>
                <c:pt idx="15">
                  <c:v>0</c:v>
                </c:pt>
                <c:pt idx="16">
                  <c:v>6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8</c:v>
                </c:pt>
                <c:pt idx="21">
                  <c:v>551</c:v>
                </c:pt>
                <c:pt idx="22">
                  <c:v>12</c:v>
                </c:pt>
                <c:pt idx="23">
                  <c:v>17</c:v>
                </c:pt>
                <c:pt idx="24">
                  <c:v>17</c:v>
                </c:pt>
                <c:pt idx="25">
                  <c:v>101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  <c:pt idx="29">
                  <c:v>19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3E-428C-A384-D954EF72D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686384"/>
        <c:axId val="435686712"/>
      </c:lineChart>
      <c:dateAx>
        <c:axId val="435686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86712"/>
        <c:crosses val="autoZero"/>
        <c:auto val="1"/>
        <c:lblOffset val="100"/>
        <c:baseTimeUnit val="days"/>
      </c:dateAx>
      <c:valAx>
        <c:axId val="43568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8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3.4770998205816001E-3</c:v>
                </c:pt>
                <c:pt idx="9">
                  <c:v>7.9973295873378009E-3</c:v>
                </c:pt>
                <c:pt idx="10">
                  <c:v>1.0083589479687001E-2</c:v>
                </c:pt>
                <c:pt idx="11">
                  <c:v>4.6361330941089001E-3</c:v>
                </c:pt>
                <c:pt idx="12">
                  <c:v>2.6998657430399001E-3</c:v>
                </c:pt>
                <c:pt idx="13">
                  <c:v>3.0824020031102E-2</c:v>
                </c:pt>
                <c:pt idx="14">
                  <c:v>1.0881277085585001E-2</c:v>
                </c:pt>
                <c:pt idx="15">
                  <c:v>5.5633597129306003E-3</c:v>
                </c:pt>
                <c:pt idx="16">
                  <c:v>4.1725197846979997E-3</c:v>
                </c:pt>
                <c:pt idx="17">
                  <c:v>9.0404595335122993E-3</c:v>
                </c:pt>
                <c:pt idx="18">
                  <c:v>8.3450395693959994E-3</c:v>
                </c:pt>
                <c:pt idx="19">
                  <c:v>1.5299239210559E-2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30-4CEB-95AE-B68E2E0BE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9561720"/>
        <c:axId val="439503992"/>
      </c:lineChart>
      <c:catAx>
        <c:axId val="43956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503992"/>
        <c:crosses val="autoZero"/>
        <c:auto val="1"/>
        <c:lblAlgn val="ctr"/>
        <c:lblOffset val="100"/>
        <c:noMultiLvlLbl val="0"/>
      </c:catAx>
      <c:valAx>
        <c:axId val="43950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56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198195</c:v>
                </c:pt>
                <c:pt idx="1">
                  <c:v>198205</c:v>
                </c:pt>
                <c:pt idx="2">
                  <c:v>198227</c:v>
                </c:pt>
                <c:pt idx="3">
                  <c:v>198243</c:v>
                </c:pt>
                <c:pt idx="4">
                  <c:v>198266</c:v>
                </c:pt>
                <c:pt idx="5">
                  <c:v>198284</c:v>
                </c:pt>
                <c:pt idx="6">
                  <c:v>198300</c:v>
                </c:pt>
                <c:pt idx="7">
                  <c:v>198326</c:v>
                </c:pt>
                <c:pt idx="8">
                  <c:v>198337</c:v>
                </c:pt>
                <c:pt idx="9">
                  <c:v>198342</c:v>
                </c:pt>
                <c:pt idx="10">
                  <c:v>198338</c:v>
                </c:pt>
                <c:pt idx="11">
                  <c:v>198347</c:v>
                </c:pt>
                <c:pt idx="12">
                  <c:v>198359</c:v>
                </c:pt>
                <c:pt idx="13">
                  <c:v>198362</c:v>
                </c:pt>
                <c:pt idx="14">
                  <c:v>198372</c:v>
                </c:pt>
                <c:pt idx="15">
                  <c:v>198375</c:v>
                </c:pt>
                <c:pt idx="16">
                  <c:v>198389</c:v>
                </c:pt>
                <c:pt idx="17">
                  <c:v>198390</c:v>
                </c:pt>
                <c:pt idx="18">
                  <c:v>198405</c:v>
                </c:pt>
                <c:pt idx="19">
                  <c:v>198406</c:v>
                </c:pt>
                <c:pt idx="20">
                  <c:v>198409</c:v>
                </c:pt>
                <c:pt idx="21">
                  <c:v>198432</c:v>
                </c:pt>
                <c:pt idx="22">
                  <c:v>198463</c:v>
                </c:pt>
                <c:pt idx="23">
                  <c:v>198489</c:v>
                </c:pt>
                <c:pt idx="24">
                  <c:v>198509</c:v>
                </c:pt>
                <c:pt idx="25">
                  <c:v>198512</c:v>
                </c:pt>
                <c:pt idx="26">
                  <c:v>198532</c:v>
                </c:pt>
                <c:pt idx="27">
                  <c:v>198548</c:v>
                </c:pt>
                <c:pt idx="28">
                  <c:v>198555</c:v>
                </c:pt>
                <c:pt idx="29">
                  <c:v>198568</c:v>
                </c:pt>
                <c:pt idx="30">
                  <c:v>198579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89-412B-972F-34CA5F808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9509240"/>
        <c:axId val="439511536"/>
      </c:lineChart>
      <c:dateAx>
        <c:axId val="439509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511536"/>
        <c:crosses val="autoZero"/>
        <c:auto val="1"/>
        <c:lblOffset val="100"/>
        <c:baseTimeUnit val="days"/>
      </c:dateAx>
      <c:valAx>
        <c:axId val="43951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50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4946</c:v>
                </c:pt>
                <c:pt idx="1">
                  <c:v>3289</c:v>
                </c:pt>
                <c:pt idx="2">
                  <c:v>4425</c:v>
                </c:pt>
                <c:pt idx="3">
                  <c:v>6982</c:v>
                </c:pt>
                <c:pt idx="4">
                  <c:v>4235</c:v>
                </c:pt>
                <c:pt idx="5">
                  <c:v>3461</c:v>
                </c:pt>
                <c:pt idx="6">
                  <c:v>3521</c:v>
                </c:pt>
                <c:pt idx="7">
                  <c:v>1923</c:v>
                </c:pt>
                <c:pt idx="8">
                  <c:v>3726</c:v>
                </c:pt>
                <c:pt idx="9">
                  <c:v>7287</c:v>
                </c:pt>
                <c:pt idx="10">
                  <c:v>5378</c:v>
                </c:pt>
                <c:pt idx="11">
                  <c:v>6933</c:v>
                </c:pt>
                <c:pt idx="12">
                  <c:v>4082</c:v>
                </c:pt>
                <c:pt idx="13">
                  <c:v>11707</c:v>
                </c:pt>
                <c:pt idx="14">
                  <c:v>6330</c:v>
                </c:pt>
                <c:pt idx="15">
                  <c:v>3860</c:v>
                </c:pt>
                <c:pt idx="16">
                  <c:v>5123</c:v>
                </c:pt>
                <c:pt idx="17">
                  <c:v>4935</c:v>
                </c:pt>
                <c:pt idx="18">
                  <c:v>3996</c:v>
                </c:pt>
                <c:pt idx="19">
                  <c:v>3770</c:v>
                </c:pt>
                <c:pt idx="20">
                  <c:v>3847</c:v>
                </c:pt>
                <c:pt idx="21">
                  <c:v>15907</c:v>
                </c:pt>
                <c:pt idx="22">
                  <c:v>6469</c:v>
                </c:pt>
                <c:pt idx="23">
                  <c:v>10590</c:v>
                </c:pt>
                <c:pt idx="24">
                  <c:v>7954</c:v>
                </c:pt>
                <c:pt idx="25">
                  <c:v>9480</c:v>
                </c:pt>
                <c:pt idx="26">
                  <c:v>4935</c:v>
                </c:pt>
                <c:pt idx="27">
                  <c:v>4211</c:v>
                </c:pt>
                <c:pt idx="28">
                  <c:v>8048</c:v>
                </c:pt>
                <c:pt idx="29">
                  <c:v>7525</c:v>
                </c:pt>
                <c:pt idx="30">
                  <c:v>6648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5B-4D28-87D3-D1BB4A6943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9524000"/>
        <c:axId val="439519736"/>
      </c:lineChart>
      <c:dateAx>
        <c:axId val="439524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519736"/>
        <c:crosses val="autoZero"/>
        <c:auto val="1"/>
        <c:lblOffset val="100"/>
        <c:baseTimeUnit val="days"/>
      </c:dateAx>
      <c:valAx>
        <c:axId val="43951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52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4A-4AFD-B3A5-D34FFD1C3A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4A-4AFD-B3A5-D34FFD1C3A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4A-4AFD-B3A5-D34FFD1C3A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4A-4AFD-B3A5-D34FFD1C3A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D4A-4AFD-B3A5-D34FFD1C3A8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D4A-4AFD-B3A5-D34FFD1C3A8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D4A-4AFD-B3A5-D34FFD1C3A8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D4A-4AFD-B3A5-D34FFD1C3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1008304"/>
        <c:axId val="531006992"/>
      </c:barChart>
      <c:catAx>
        <c:axId val="53100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006992"/>
        <c:crosses val="autoZero"/>
        <c:auto val="1"/>
        <c:lblAlgn val="ctr"/>
        <c:lblOffset val="100"/>
        <c:noMultiLvlLbl val="0"/>
      </c:catAx>
      <c:valAx>
        <c:axId val="53100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00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4.7310958350182002</c:v>
                </c:pt>
                <c:pt idx="1">
                  <c:v>5.6248099726360996</c:v>
                </c:pt>
                <c:pt idx="2">
                  <c:v>4.1581920903954996</c:v>
                </c:pt>
                <c:pt idx="3">
                  <c:v>7.2042394729304</c:v>
                </c:pt>
                <c:pt idx="4">
                  <c:v>4.8642266824084999</c:v>
                </c:pt>
                <c:pt idx="5">
                  <c:v>3.7272464605605</c:v>
                </c:pt>
                <c:pt idx="6">
                  <c:v>5.2541891508093999</c:v>
                </c:pt>
                <c:pt idx="7">
                  <c:v>5.4602184087363002</c:v>
                </c:pt>
                <c:pt idx="8">
                  <c:v>3.4353193773483999</c:v>
                </c:pt>
                <c:pt idx="9">
                  <c:v>5.5029504597227996</c:v>
                </c:pt>
                <c:pt idx="10">
                  <c:v>4.3882484194867999</c:v>
                </c:pt>
                <c:pt idx="11">
                  <c:v>3.6203663637674999</c:v>
                </c:pt>
                <c:pt idx="12">
                  <c:v>2.5232729054385001</c:v>
                </c:pt>
                <c:pt idx="13">
                  <c:v>12.821388912615999</c:v>
                </c:pt>
                <c:pt idx="14">
                  <c:v>5.6082148499209996</c:v>
                </c:pt>
                <c:pt idx="15">
                  <c:v>4.1450777202072997</c:v>
                </c:pt>
                <c:pt idx="16">
                  <c:v>7.1247316025765999</c:v>
                </c:pt>
                <c:pt idx="17">
                  <c:v>3.7689969604862998</c:v>
                </c:pt>
                <c:pt idx="18">
                  <c:v>2.4774774774775001</c:v>
                </c:pt>
                <c:pt idx="19">
                  <c:v>3.4482758620689999</c:v>
                </c:pt>
                <c:pt idx="20">
                  <c:v>1.9495710943592</c:v>
                </c:pt>
                <c:pt idx="21">
                  <c:v>6.3242597598541996</c:v>
                </c:pt>
                <c:pt idx="22">
                  <c:v>4.2046684186118002</c:v>
                </c:pt>
                <c:pt idx="23">
                  <c:v>10.018885741265001</c:v>
                </c:pt>
                <c:pt idx="24">
                  <c:v>7.0530550666330996</c:v>
                </c:pt>
                <c:pt idx="25">
                  <c:v>19.229957805906999</c:v>
                </c:pt>
                <c:pt idx="26">
                  <c:v>7.5785207700101003</c:v>
                </c:pt>
                <c:pt idx="27">
                  <c:v>4.0845404891949997</c:v>
                </c:pt>
                <c:pt idx="28">
                  <c:v>5.6038767395626001</c:v>
                </c:pt>
                <c:pt idx="29">
                  <c:v>10.259136212625</c:v>
                </c:pt>
                <c:pt idx="30">
                  <c:v>5.6708784596871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BA-47B5-96B4-19DE07834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1011912"/>
        <c:axId val="531012568"/>
      </c:lineChart>
      <c:dateAx>
        <c:axId val="531011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012568"/>
        <c:crosses val="autoZero"/>
        <c:auto val="1"/>
        <c:lblOffset val="100"/>
        <c:baseTimeUnit val="days"/>
      </c:dateAx>
      <c:valAx>
        <c:axId val="53101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01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122798</c:v>
                </c:pt>
                <c:pt idx="1">
                  <c:v>122953</c:v>
                </c:pt>
                <c:pt idx="2">
                  <c:v>123315</c:v>
                </c:pt>
                <c:pt idx="3">
                  <c:v>123568</c:v>
                </c:pt>
                <c:pt idx="4">
                  <c:v>123724</c:v>
                </c:pt>
                <c:pt idx="5">
                  <c:v>123909</c:v>
                </c:pt>
                <c:pt idx="6">
                  <c:v>124025</c:v>
                </c:pt>
                <c:pt idx="7">
                  <c:v>124193</c:v>
                </c:pt>
                <c:pt idx="8">
                  <c:v>124309</c:v>
                </c:pt>
                <c:pt idx="9">
                  <c:v>124410</c:v>
                </c:pt>
                <c:pt idx="10">
                  <c:v>124486</c:v>
                </c:pt>
                <c:pt idx="11">
                  <c:v>124555</c:v>
                </c:pt>
                <c:pt idx="12">
                  <c:v>124653</c:v>
                </c:pt>
                <c:pt idx="13">
                  <c:v>124737</c:v>
                </c:pt>
                <c:pt idx="14">
                  <c:v>124817</c:v>
                </c:pt>
                <c:pt idx="15">
                  <c:v>124890</c:v>
                </c:pt>
                <c:pt idx="16">
                  <c:v>124985</c:v>
                </c:pt>
                <c:pt idx="17">
                  <c:v>125072</c:v>
                </c:pt>
                <c:pt idx="18">
                  <c:v>125131</c:v>
                </c:pt>
                <c:pt idx="19">
                  <c:v>125188</c:v>
                </c:pt>
                <c:pt idx="20">
                  <c:v>125256</c:v>
                </c:pt>
                <c:pt idx="21">
                  <c:v>125316</c:v>
                </c:pt>
                <c:pt idx="22">
                  <c:v>125352</c:v>
                </c:pt>
                <c:pt idx="23">
                  <c:v>125417</c:v>
                </c:pt>
                <c:pt idx="24">
                  <c:v>125490</c:v>
                </c:pt>
                <c:pt idx="25">
                  <c:v>125577</c:v>
                </c:pt>
                <c:pt idx="26">
                  <c:v>125688</c:v>
                </c:pt>
                <c:pt idx="27">
                  <c:v>125795</c:v>
                </c:pt>
                <c:pt idx="28">
                  <c:v>125933</c:v>
                </c:pt>
                <c:pt idx="29">
                  <c:v>126051</c:v>
                </c:pt>
                <c:pt idx="30">
                  <c:v>126135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2A-41B2-81F7-1A26058515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7446480"/>
        <c:axId val="577445168"/>
      </c:lineChart>
      <c:dateAx>
        <c:axId val="577446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445168"/>
        <c:crosses val="autoZero"/>
        <c:auto val="1"/>
        <c:lblOffset val="100"/>
        <c:baseTimeUnit val="days"/>
      </c:dateAx>
      <c:valAx>
        <c:axId val="57744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44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143</c:v>
                </c:pt>
                <c:pt idx="1">
                  <c:v>125</c:v>
                </c:pt>
                <c:pt idx="2">
                  <c:v>202</c:v>
                </c:pt>
                <c:pt idx="3">
                  <c:v>109</c:v>
                </c:pt>
                <c:pt idx="4">
                  <c:v>142</c:v>
                </c:pt>
                <c:pt idx="5">
                  <c:v>112</c:v>
                </c:pt>
                <c:pt idx="6">
                  <c:v>120</c:v>
                </c:pt>
                <c:pt idx="7">
                  <c:v>130</c:v>
                </c:pt>
                <c:pt idx="8">
                  <c:v>153</c:v>
                </c:pt>
                <c:pt idx="9">
                  <c:v>77</c:v>
                </c:pt>
                <c:pt idx="10">
                  <c:v>117</c:v>
                </c:pt>
                <c:pt idx="11">
                  <c:v>132</c:v>
                </c:pt>
                <c:pt idx="12">
                  <c:v>80</c:v>
                </c:pt>
                <c:pt idx="13">
                  <c:v>76</c:v>
                </c:pt>
                <c:pt idx="14">
                  <c:v>94</c:v>
                </c:pt>
                <c:pt idx="15">
                  <c:v>92</c:v>
                </c:pt>
                <c:pt idx="16">
                  <c:v>116</c:v>
                </c:pt>
                <c:pt idx="17">
                  <c:v>87</c:v>
                </c:pt>
                <c:pt idx="18">
                  <c:v>103</c:v>
                </c:pt>
                <c:pt idx="19">
                  <c:v>95</c:v>
                </c:pt>
                <c:pt idx="20">
                  <c:v>164</c:v>
                </c:pt>
                <c:pt idx="21">
                  <c:v>1058</c:v>
                </c:pt>
                <c:pt idx="22">
                  <c:v>77</c:v>
                </c:pt>
                <c:pt idx="23">
                  <c:v>81</c:v>
                </c:pt>
                <c:pt idx="24">
                  <c:v>88</c:v>
                </c:pt>
                <c:pt idx="25">
                  <c:v>90</c:v>
                </c:pt>
                <c:pt idx="26">
                  <c:v>101</c:v>
                </c:pt>
                <c:pt idx="27">
                  <c:v>105</c:v>
                </c:pt>
                <c:pt idx="28">
                  <c:v>74</c:v>
                </c:pt>
                <c:pt idx="29">
                  <c:v>77</c:v>
                </c:pt>
                <c:pt idx="30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E4-43B8-A618-C888EA8F03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6031040"/>
        <c:axId val="616021856"/>
      </c:lineChart>
      <c:dateAx>
        <c:axId val="616031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021856"/>
        <c:crosses val="autoZero"/>
        <c:auto val="1"/>
        <c:lblOffset val="100"/>
        <c:baseTimeUnit val="days"/>
      </c:dateAx>
      <c:valAx>
        <c:axId val="61602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03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32-4513-8E2A-3CEFAFB6CA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32-4513-8E2A-3CEFAFB6CA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32-4513-8E2A-3CEFAFB6C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0620080"/>
        <c:axId val="650620408"/>
      </c:barChart>
      <c:catAx>
        <c:axId val="65062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620408"/>
        <c:crosses val="autoZero"/>
        <c:auto val="1"/>
        <c:lblAlgn val="ctr"/>
        <c:lblOffset val="100"/>
        <c:noMultiLvlLbl val="0"/>
      </c:catAx>
      <c:valAx>
        <c:axId val="65062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62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D8-4064-9B0A-ECA2F0BC2E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D8-4064-9B0A-ECA2F0BC2E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0616800"/>
        <c:axId val="650617784"/>
      </c:barChart>
      <c:catAx>
        <c:axId val="65061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617784"/>
        <c:crosses val="autoZero"/>
        <c:auto val="1"/>
        <c:lblAlgn val="ctr"/>
        <c:lblOffset val="100"/>
        <c:noMultiLvlLbl val="0"/>
      </c:catAx>
      <c:valAx>
        <c:axId val="65061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61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3</c:v>
                </c:pt>
                <c:pt idx="24">
                  <c:v>4</c:v>
                </c:pt>
                <c:pt idx="25">
                  <c:v>5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4A-41E9-8D04-A2F883A0A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0652224"/>
        <c:axId val="650652552"/>
      </c:lineChart>
      <c:dateAx>
        <c:axId val="650652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652552"/>
        <c:crosses val="autoZero"/>
        <c:auto val="1"/>
        <c:lblOffset val="100"/>
        <c:baseTimeUnit val="days"/>
      </c:dateAx>
      <c:valAx>
        <c:axId val="65065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65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8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6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43-4478-B938-066022E61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0652880"/>
        <c:axId val="650649600"/>
      </c:lineChart>
      <c:dateAx>
        <c:axId val="650652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649600"/>
        <c:crosses val="autoZero"/>
        <c:auto val="1"/>
        <c:lblOffset val="100"/>
        <c:baseTimeUnit val="days"/>
      </c:dateAx>
      <c:valAx>
        <c:axId val="65064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65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691FA-4064-4912-8039-BD688BADCE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862CFE-C286-45E7-9078-74C9A0DA46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1316746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4E25D-C841-4E33-A965-E0ABFF27F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37A1DF-71BF-472E-9E9E-5053FCC54D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8207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04007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174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3549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497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0240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099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955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528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9319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87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6679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305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8408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0593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59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785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4AED9-19AD-4BB9-95D6-29B5873FE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07349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D2F11-636F-4F7A-889D-138C79AF0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A4C54A-133B-467E-ABA2-BC95A233D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1732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21C65-C390-4DDE-94F3-94D6FBBB0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DBB6-B944-41E2-B4DA-45E2A1620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97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98166-D456-400B-9993-FA372B292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8A5D11-E843-4756-89ED-FF4DF5E106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9000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10961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276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91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314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6672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372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89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17:40:44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https://t.co/qePg4pQ8r9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78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14:25:14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https://t.co/EUKDkbf9z8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302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12:29:17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مقتطفات من فعالية " اليوم الطبي " بالتعاون مع وزارة التجارة والاستثمار بالدمام وحرصت #صيدلية_الدواء تقديم الفحوصات اللازمة لموظفين الوزارة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SaudiMCI https://t.co/tAsv41Y5lO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36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11:19:44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صيدليات الدواء في ملتقى غذائي صحتي و جمالي الذي أُقيم في جامعه الملك سعود بالرياض @_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KSU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سُعِدنا بلقاء الجميع ❤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https://t.co/oZVv0EzZuA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86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15:29:10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https://t.co/VMJ617uSn4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716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EF450-6894-4EAA-83ED-AFF8BBC2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92566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107F8-05D5-4CB2-B299-A56BFC4BF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A228A5-30BA-45E6-9047-7B6E3DB01F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9030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51045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8742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0006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640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113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9201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95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13:55:06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https://t.co/q7mU50UHYL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63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13:44:59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رعاية طبية اجتماعية لمنسوبي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DHLMENA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لعمل فحوصات قياس السكر, قياس الضغط, قياس الوزن المثالي وتقديم الاستشارات الطبية مع توزيع الكتيبات والكوبونات الخاصة ب #صيدلية_الدواء. وذلك في كل من #الخبر, #الرياض و #جدة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https://t.co/RRCa28rvya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68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10:54:31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#الشرقية يكرم شركة الدواء للخدمات الطبية المحدودة لمشاركتها كراعي رئيسي في #معرض_وظائف_2018 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https://t.co/1CdAUy3yqW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97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14:00:49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https://t.co/VwxaD60XBp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97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12:50:52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https://t.co/64MMtU7xxJ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36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6ECE9-9F69-4533-8F71-780B1B7C3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27845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EE7A2-2857-4062-ABC1-38BDA9094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A38D3-963D-4367-8D79-5E922F2CC8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1721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86200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6104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1498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3972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949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100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76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13:46:19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https://t.co/6oIvsDk7nv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82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12:11:56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https://t.co/d6k66F913K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06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11:12:58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https://t.co/BkoIV7t5YJ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- 2018-10-27 13:01:13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https://t.co/dUr8vFwMEI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09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14:34:45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https://t.co/7RsDrfyJaH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337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7AB53-AD0D-4122-B74D-39B85F040D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298730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39931-8EFB-451B-86C2-E63A26078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AAD225-EA4E-4A0D-95D9-E8FB872DB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0259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82142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976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705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1284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8538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6473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59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13:40:08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https://t.co/zEsZOp8Cfu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04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https://t.co/z4kQCeHdui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151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https://t.co/JwdRrr9VW0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53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https://t.co/4pPvsTazKB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13:10:10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https://t.co/5QmdOlmEpk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602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https://t.co/ILqMkBbFs3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274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27FC8-F27F-4512-8817-F6A093B8B6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526787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952BF-A4BE-4EF3-96AA-45DA5C845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270F8D-8E94-46E6-855D-120B92FBA6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548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63528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8185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959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609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538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2131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0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https://t.co/7qMOyjhTn1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787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13:01:09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https://t.co/zxcWh2HGf5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191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12:55:08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https://t.co/gfr4WbEMG2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82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12:50:07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https://t.co/C9dcdocXvr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634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1B696-5278-4370-9381-C55C99AB1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045698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39E70-8C41-444C-BB5A-107EF4DC4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405080-3F57-418E-AE79-0A85D150D2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125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A8A72-15CE-46D9-A3B5-659FA983B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44106-B748-4D0F-8D5B-E8438F41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652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45527-1DC3-41EE-9BAF-6351A63D4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CFA62C-C007-4F27-A92A-618A3CE877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029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72122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241581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93911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7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@j_iu8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515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@kareemfayed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95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@SHKYTG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31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@7hajr7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430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@ff_1190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59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@hffsbhf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37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@Mariam__714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020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@sasfh22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02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@oihi88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9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@hms_960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788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B5061-94B8-48BD-947D-F0E448986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34730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5BBB0-C611-4E8F-B74A-6F5103917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C39CE0-8D49-4CA4-8DA1-FD9AC4BDD8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2904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993445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437672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5812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12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@cu_2l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679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@alhloh32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65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@naser_151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88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@TVSwFue2eHgnuZW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1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@qtvs15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844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@Aar34433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62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@theCoyote15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05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@2_wnm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56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@gguuiuy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358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@ASS_EL2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315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04680-52D4-41F0-95EB-FA38E1F78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92744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22D95-39E1-4ACD-B312-C0B1B8E17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E95BDC-7C7E-4C2F-8B2C-28CE25BAED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646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133660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134528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33221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9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@ANW_RA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87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@Gnon7sas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40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@Gnat_6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71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@mtb_53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300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@FATMAHi05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12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5F3C1-31A9-4CDB-A0BF-3800AD2F9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333251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F55B3-1BAE-47F0-9328-71473139A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B3FD5D-1F36-4A30-A193-7814642E63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3170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DDF37-ADEE-40CE-A0CD-9FC3A93D3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0BE91-CDFA-41B7-A37F-CCB729B99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927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ED793-0C03-4233-B47C-C0C640D26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ADD2B4-CE35-4F6F-941B-B201A7391B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8567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9BC7F-6D4F-4C53-8EC5-9DA6D61B1C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A6DBC-3423-4246-9DAE-65FF3611B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47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E9A47-FCA8-4E39-854A-01EC26E2E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746EA7-7666-4CF8-BCDC-75ABDC02DC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4693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B9E40-60B3-4BFE-B8E1-3F78100F1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600C5-4174-4F6A-A202-A3C477EE8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845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5243F-A6BB-40B0-8D6A-73E1D49F3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243E06-4DFD-4465-967E-537F2BDDA4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0362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5BCE3-629F-4BA1-A22C-E526EC739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46DF4-2F8D-418D-9D6E-AEC0BAF6E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06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6BCA7-F85D-4F64-ABF1-47CCF1670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A74381-CF13-4174-BCFF-162C9776F7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0296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E9127-2BDF-4751-BA41-1F78A4DC3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33468-AA7E-4699-8116-36A4752FA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437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9B0FB-7BAE-486F-A075-147CAEC06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C8E174-01BB-4142-883E-0866AD53BC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013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153513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80030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33782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49834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87462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91517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5694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72908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65375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45774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91315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5206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17607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23163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18701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96844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68403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69453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7165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42144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94067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9231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7819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19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198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9066D-E046-400A-803F-F098C8FFC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084442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7A29-0FDE-4A0E-92EE-2BCB7FA86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60770D-2BB3-4EEC-972C-4B9851369E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9546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F71CD-6F0E-42F0-8C91-53499BADF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2EEFF-EC72-4D59-84FB-D0361473C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98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40AE-59E2-4660-9262-9532D3E0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E7C43D-D75D-49BC-BFBE-B8DF68A8FE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4261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E34F2-8AB9-4E24-B19D-8D514DE11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6ED58-9CD6-43F6-9595-D75652FE2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61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A24F9-6919-4036-A1FA-4170EC344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66C26D-A189-4A3C-9E53-198D1735C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265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185769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11588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95004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3095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208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802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952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139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741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408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624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1985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10159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74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9966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1856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7808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5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17:40:48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334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14:25:18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أوميجا 3 لتعزيز #صحة قلبك ... حصري 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189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10:04:29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731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63463-A0AF-44E6-BB97-559C7420C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85164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68FA7-D784-4082-813C-F062BCE23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48A5D5-0308-408D-AE4E-D4EF2EEA35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4204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4454265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03562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31477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3418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500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040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458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406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505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864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176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43060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0953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8929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7886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730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6570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75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15:28:06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2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13:40:11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زورينا في معرض ديرام المقام في فندق السوفتيل من ٢٩ أكتوبر الى ١ نوفمبر أوقات الزياره من الساعه ٤ عصراً الى ١١ مساء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33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9FAE4-7473-42B1-884A-E6D14AC05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0905610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C7AFF-1B00-4DDF-99E1-28CD72D8B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08B0C-DB24-407F-A0E7-726675188D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3539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0903693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25051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15157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7219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716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576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792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918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8673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323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247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8250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36689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8316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556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52473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8705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57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10:55:28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صاحب السمو الملكي الامير سعود بن نايف امير المنطقة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الشرقية‬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يكرم شركة الدواء للخدمات الطبية المحدودة لمشاركتها كراعي رئيسي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أقيم بمقر شركة معارض الظهران الدولية.
نتمنى التوفيق للجميع🙏🏼
#معرض_وظائف_2018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54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14:00:48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كيوفا ...تركيبة طبيعية لقدم صحية 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6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12:42:27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تعرفي على #نصيحة بريكسيونا للشعر العادي 🙏🏼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050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F386A-C5BA-42BA-8995-1937434A7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81728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52D8-5DF4-4EF4-9956-0A5D37521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285295-D982-4B89-BB9C-B0E4B34B8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123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2440048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40439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82701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4504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847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965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78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7015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625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901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1887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1034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96311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5624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628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633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6438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6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08:10:40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26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- 2018-10-28 13:46:23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تأكدي إن كريم الأساس اللي تستخدمينه مناسب لنوع بشرتك 
عشان ما يسبب لك مشاكل مع الوقت
زورينا في الدواء وتعرفي على ما يناسبك 💅🏼💄 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12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- 2018-10-27 13:01:12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تحبي الحلويات والشكولاتة؟ اليكِ بعض الخيارات الصحية واللذيذة 🌷 #صحة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174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2F0E7-3480-4A38-93E9-BB4F9B564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79740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BF850-6867-4E10-B6E3-74B22DAE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CCC92-A573-406B-87A6-BA693E1844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6297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8435555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7424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58343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4918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3714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8688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510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1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179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799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959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0001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49800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9363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4121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5816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6700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0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12:13:53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عروض_الدواء على منتجات العناية الشخصية تبدأ من 26 أكتوبر إلى 10 نوفمبر#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27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12:10:50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بصحتك  تبدأ من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51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12:06:33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لمنتجات العناية بجمالك تبدأ من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30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12:03:10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بطفلك 🌷 تبدأ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852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B8ECF-32B2-4DA3-91F1-CE154F50FB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39977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A038-9297-44CF-816B-C4E32D551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0EBA33-F46D-44F2-B00F-046536D7D8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5093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7594794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99542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63505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2534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785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4401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413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4243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720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349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070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46076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7325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1191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050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73127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8999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47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12:01:22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بصحتك🌷 تبدأ من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705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15:46:17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395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14:05:06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جهز شنطتك وعلى باريس رحلتك 😍😍 زورونا في الدواء وكونوا من ال ١٥ الفائزين معنا برحلة إلى باريس 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60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13:54:23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الف مبروك للرابحين الذين توقعوا الاجابه الصحيحة " باريس" الدواء بتفوزكم قسيمة شراء بقيمة ٢٠٠ ريال من منتجات من لوريال و بايو بلنس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669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D5C1C-3DD9-432D-8D4C-F0782DDA6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437161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6166F-EC33-4706-B4E5-785F9FE5E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89B3F6-DB84-4698-A3AE-16A1F3AA64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739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9924601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86777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98711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2389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2018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18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113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574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5160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019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8865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923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27148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53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0945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67081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6957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35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13:01:40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قبل المكياج وقبل النوم وبعد تنظيف وجهك الصباح
💧! احرصي على الترطيب .. بشرتك مع الجو الحار تعطش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07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19:53:54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ما زلنا متواجدين في الشاطئ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Beach Festival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بمشاركة سيتافيل 
كل خميس و جمعة و سبت الى ٣ نوفمبر 
لا تفوتوا متعة قضاء وقت رائع مع مجموعة من النشاطات المتنوعة 
في إنتظاركم 😍  #صيدلية_الدواء #شاطئ_الغروب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the_beach_festival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73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13:05:11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تألقي بشعرك مع مجموعة البرو كيراتين البرازيلي لتمليس الشعر .
يمكنك الحصول عليه مقابل 1250 نقطة فقط من قطاف #صيدلية_الدواء 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994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E68A0-A3CB-48BC-8CF4-F61C3FD03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081675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7266-18FE-4AC9-BEBF-C843EB711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306C17-D7BD-4DCB-ACCD-0E5098589E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0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5018160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23518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4815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5137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188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125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700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3293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031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446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7898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6939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73245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4669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8345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97282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1284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41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11:58:51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شاركت شركة الدواء للخدمات الطبية المحدودة مع جامعة الإمام عبدالرحمن بن فيصل في فعالية التوعية بأهمية الكشف المبكر عن سرطان الثدي (نتكاتف لنصنع الفرق) في مجمع الراشد التجاري
 #افحصي_وطمنينا  
#سرطان_الثدي‬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جامعة_الإمام_عبدالرحمن_بن_فيصل‬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53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- 2018-10-23 13:01:38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قربت مناسبتك؟ 
اهتمي ببشرتك عشان تطلع طلتك ولا أجمل
باستخدام قناع الوجه من #بيزلين.. متوفره في فروع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21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B33D5-C01A-4FE1-8284-A2472C8FB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743801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06725-D530-444A-91EB-C5C61EEB7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C307AF-A1F1-4F77-AEC9-814B6FD5E8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8166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6797638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3931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21574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3765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204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385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342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251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724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306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2034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6563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2360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2305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050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9725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65312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03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- 2018-10-22 13:01:34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تدليك أيدي وأرجل الطفل مرة في الأسبوع إحدى أقدم طرق العلاج، ولها نتائج مذهلة في تحسين وتقوية العضلات وتنشيط الدورة الدموية.
دلكي طفلك الرضيع مرة في الأسبوع ولاحظي الفرق.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936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3D2DE-EBA1-4904-AF24-3AAA9F03B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192979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8EFCF-C7B8-4BCC-8B76-B2F27E7F3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A47E1B-9A81-46AA-A66B-78BED1B0E6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1662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D7AAD-7483-41A0-8C5D-D84FABD685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70C93-791A-4E5E-9DAC-E7545157C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9757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BBDC4-9D4F-4A44-A565-AC916EB37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1132CF-7200-43CA-9EE7-76AEDA5D7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3056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30747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888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6827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5965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2780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1967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6280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964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3707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4908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9173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9063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5015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2756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2402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7652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0971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5771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9574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370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BAFF5-2BA7-4D1C-823C-D1EF724BC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543750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31986-6342-4394-9008-74021CEBA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134252-4D0A-407B-AE09-9A192FC0DE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8243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85463-ED16-41F3-B30B-055B9FF3F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977E1-CFCC-49FD-8105-73CDDD130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725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ABCC8-8F06-4CEE-94C3-52A47E4E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7252DD-C179-49B2-9C8A-9CE0263B9F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9550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083559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1923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47061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65279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42075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2173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94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#اليوم_العالمي_للمسنين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29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34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#سرطان_الثدي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69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94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#غارنييه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51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66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04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#اليوم_العالمي_للمعلمين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50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#أفكار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64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#اليوم_العالمي_للصحه_النفسيه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205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E3A2B-796F-4B8C-903D-221BB95AD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5953052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4577A-A826-49DD-9C90-5F5FB7004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BED34A-562D-4694-B051-EB64189508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6613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386542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64761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66173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81473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36813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5469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7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#اليوم_العالمي_لمكافحة_السمنة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307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#اليوم_العالمي_لالتهاب_المفاصل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83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#أولويز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14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#نيفيا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49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79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22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44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#الأسبوع_العالمي_للوقاية_من_العدوى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82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#الركن_الصحي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132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A3F10-D3C5-428A-9D65-B1B59BB65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307801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6C1D6-AEA0-4637-A52A-2039D5F7A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E841F5-67AA-4AF9-9605-2E429AAFAF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6224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87772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15052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73040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22506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80674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2575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#هشاشة_العظام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11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#يوم_هشاشة_العظام_العالمي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57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#طفلك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3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#بيزلين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57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#افحصي_وطمنينا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435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3203F-6174-48EB-AB01-7E4FC735D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033257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37D50-42E7-4937-B87D-23B89A8AA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F484A1-06C4-4B86-9F1F-1B093F1CAC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615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57514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58012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076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170683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9186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87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70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6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13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07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21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2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14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06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857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534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E339A-1247-47F3-8CB7-895F49197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4234470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5B1BB-3614-418D-B004-9C8D83C0B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0FB07A-F2B9-4D5B-A04D-51F10469DD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6125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13637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760321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46517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19154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03910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53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30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218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17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77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1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950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50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82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21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031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60309-2CCA-44CE-9EC7-488D216DA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90475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A2CD0-E2D0-47B3-8C73-C6B7EB71C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681EB-E329-43F7-9145-299F935A29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6248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382872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230460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43169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377685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34346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09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69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92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53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62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941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759DB-6282-4785-A991-4DC03DAC8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71075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00816-9948-40E6-86B8-8FF8E2308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8BE33-9E06-49F4-B3E0-79FBBF9F46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0428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05236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527777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44106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9933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0262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81274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475634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083240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61659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6129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3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097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38E06-9867-4626-B868-E3FA8BBBD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7071135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77A1-C588-4803-9A21-64AD673DC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8A7CE2-F780-4CF5-8DB3-20F7E65112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348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41267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1167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167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2446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861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5430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8362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2645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69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757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AB897-E9AC-4672-B9F5-9D7917219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7487861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28FE9-BE8F-420E-9939-60CFB319E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69C113-342E-423C-B4D4-9359296BBA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1857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DD3B5-C53A-48E2-BFD4-6B4DEE6F6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5241C-B992-4E20-BA17-E4948C2E4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1220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9059-1FE3-4C8C-806A-7BB993256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F5C9B3-E3B1-41AB-9965-DCD533803F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4096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29849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3971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9231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89235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7487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81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17:40:44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922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14:25:14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0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10:03:07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29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15:27:04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10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13:27:23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dairamevent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551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F9F53-6AAE-4A93-8E89-461B42848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5104736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B9D5C-0C10-4C35-A820-00DCFBE3D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918E6-D1E4-4A79-8B8C-42F487FC40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4346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84428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22411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8419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4748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7260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94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10:53:53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الشرقية‬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يكرم شركة الدواء للخدمات الطبية المحدودة لمشاركتها كراعي رئيسي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950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14:00:49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284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12:48:16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57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- 2018-10-28 13:46:19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06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- 2018-10-28 10:50:55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732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0299E-599E-4B48-80B1-314660AB4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177878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38B9C-5D2E-42D8-AF7D-EC797AE98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4A8944-9003-40C1-BD42-650000A001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784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373251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5553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8920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96515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5641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1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- 2018-10-27 15:20:24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46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- 2018-10-27 13:01:13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72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10:36:52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 تبدأ من 26 أكتوبر إلى 6 نوفمبر#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90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  تبدأ من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30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45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038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80FF6-5CEF-4480-A04B-274FA1220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0522534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C9FC3-7D27-4854-A31E-8983B3D39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326B84-8270-4BB5-9934-D78EF992BE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725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21686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9585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68194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26830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6967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54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10:27:44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70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10:25:36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54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17:23:25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بالدواء و كن من الفائزين بالرحلة ✈️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280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14:05:06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26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13:53:29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للرابحين الذين توقعوا الاجابه الصحيحة " باريس" الدواء بتفوزكم قسيمة شراء بقيمة ٢٠٠ ريال من منتجات من لوريال و بايو بلنس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11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13:01:41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المكياج وقبل النوم وبعد تنظيف وجهك الصباح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💧!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احرصي على الترطيب .. بشرتك مع الجو الحار تعطش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049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8A902-E4F2-4064-82A8-91A1A42A5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5847382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75780-FFAC-4CF5-AC60-519E86E19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504116-C46D-4DE3-BAA2-3F709E7B1F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336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665468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30882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09182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8110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9317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59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13:09:58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زلنا متواجدين في الشاطئ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Beach Festival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بمشاركة سيتافيل 
كل خميس و جمعة و سبت الى ٣ نوفمبر 
لا تفوتوا متعة قضاء وقت رائع مع مجموعة من النشاطات المتنوعة 
في إنتظاركم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#شاطئ_الغروب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the_beach_festival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83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13:05:12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بشعرك مع مجموعة البرو كيراتين البرازيلي لتمليس الشعر .
يمكنك الحصول عليه مقابل 1250 نقطة فقط من قطاف #صيدلية_الدواء 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94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10:31:31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شاركت شركة الدواء للخدمات الطبية المحدودة مع جامعة الامام عبدالرحمن بن فيصل في فعالية التوعية بأهمية الكشف المبكر عن سرطان الثدي (نتكاتف لنصنع الفرق) في مجمع الراشد التجاري
 #افحصي_وطمنينا 
#سرطان_الثدي‬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جامعة_الامام_عبدالرحمن_بن_فيصل‬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145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19A76-B7AB-487F-A5E0-14F039EA2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1543592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4F3D3-DD7A-4207-AE2E-23CBD39CB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560CBE-1B3C-4F93-93EE-B0440DF005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4233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1D091-C1F5-4CAF-8ACC-9F82F519E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2B250-729B-4048-8D05-5636AE65E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112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CC058-AFE5-49D6-AAC6-2286755D7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6B3130-5C40-45C1-9551-27CE98C6B7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371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648854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856349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722403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7093767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10297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12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#اليوم_العالمي_للمسنين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35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91.107142857143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10.767857142857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48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#سرطان_الثدي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61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2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#غارنييه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78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44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4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#فيشي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13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#دينسي_سلوشينز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15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#شعر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276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ADD68-D25D-4E38-8792-DF435D40A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352217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E8F8B-7C2F-4367-87F2-75DBBAB52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9BD108-B5C6-4D1B-8376-7318822E7C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2701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969624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393210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862188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429875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80437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95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#كثافة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2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#اليوم_العالمي_للمعلمين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14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52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#أفكار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53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#اليوم_العالمي_للصحه_النفسيه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04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#اليوم_العالمي_لمكافحة_السمنة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93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25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#اليوم_العالمي_لالتهاب_المفاصل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34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#أولويز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270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#نيفيا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578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7F1B1-894C-4008-87DF-34BE42C7BC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739764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4607-9F93-4C74-AC22-BC6711631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0300C6-09E2-465D-9FC0-210E553796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4411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638781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66891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443297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599370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40405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04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63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3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81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#STCPay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5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#الأسبوع_العالمي_للوقاية_من_العدوى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424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1900C-A438-40A8-AEE0-C5C550EEE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1284819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44C7E-16E1-4F0A-ACCD-40181E5A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BCC52A-71C3-4337-B665-ADC8F71C39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3737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1C79E-0799-435D-B90A-5C717E44C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CAA52-6B21-47F8-93DC-1B484A2B5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8376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8A95-8E9F-468F-BDF6-0A5CFDC80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78711E-2AEF-4B80-9339-F2447D8C67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5279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94B06-9764-4A7A-877D-6D6FFD028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86FAD-8B87-40E2-8CC0-9720B8C35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6353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7A55A-05FF-4EBC-A464-2D4507FAA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07B427-7A19-486E-AC3B-E9149A5276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331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80109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1633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7418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13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819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4492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151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891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7552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0447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24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- 2018-10-31 10:03:07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28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- 2018-10-30 15:27:04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76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- 2018-10-29 12:48:16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تعرفي على #نصيحة بريكسيونا للشعر العادي </a:t>
                      </a:r>
                      <a:r>
                        <a:rPr lang="en-US" sz="1000"/>
                        <a:t>🙏🏼
#</a:t>
                      </a:r>
                      <a:r>
                        <a:rPr lang="ar-AE" sz="1000"/>
                        <a:t>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26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- 2018-10-25 17:23:25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جهز شنطتك وعلى باريس رحلتك </a:t>
                      </a:r>
                      <a:r>
                        <a:rPr lang="en-US" sz="1000"/>
                        <a:t>😍😍 </a:t>
                      </a:r>
                      <a:r>
                        <a:rPr lang="ar-AE" sz="1000"/>
                        <a:t>زورونا بالدواء و كن من الفائزين بالرحلة ✈️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0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- 2018-10-23 19:39:55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فرشة التنظيف اليومي والتقشير الاسبوعي من  </a:t>
                      </a:r>
                      <a:r>
                        <a:rPr lang="en-US" sz="1000"/>
                        <a:t>beurer  </a:t>
                      </a:r>
                      <a:r>
                        <a:rPr lang="ar-AE" sz="1000"/>
                        <a:t>لبشرة متجددة وجمال يدوم 
للمزيد من التفاصيل شاهدي الفيديو 
#صيدلية_الدواء
‏#</a:t>
                      </a:r>
                      <a:r>
                        <a:rPr lang="en-US" sz="1000"/>
                        <a:t>beurer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75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- 2018-10-10 11:55:17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الطبيعة هي أفضل علاج للروح! بمناسبة يوم الصحة النفسية العالمي، شاركونا طرق نستخدم فيها أشياء تساعدنا نتحسن من الطبيعة. #أفكار #اليوم_العالمي_للصحه_النفسيه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241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51740-FAA9-4BEC-AD5E-B0AF310B7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9249053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E73D4-1648-42D8-A1C2-35C1E459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B2E40B-125F-4E40-AEBE-DA98A57A71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4168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7CD00-35FB-456B-80A4-6A76044AF8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4AE8A-DC78-40FD-836D-F779EC651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6130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B4C1-1063-4CB8-83F1-00051D66C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A6C722-6E26-46E5-8814-2D7222B1C9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5633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7D83A-916D-46F1-8647-257AAE838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4F75E-7F72-45C9-8B24-91D75F8B1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4899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3372</Words>
  <Application>Microsoft Office PowerPoint</Application>
  <PresentationFormat>On-screen Show (4:3)</PresentationFormat>
  <Paragraphs>1785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quintly_template</vt:lpstr>
      <vt:lpstr>AlDawaa Care</vt:lpstr>
      <vt:lpstr>Twitter Key Metrics Table | AlDawaa</vt:lpstr>
      <vt:lpstr>Twitter Followers Total | AlDawaa</vt:lpstr>
      <vt:lpstr>Twitter Own and Retweeted Tweets Table | AlDawaa - 1 of 5</vt:lpstr>
      <vt:lpstr>Twitter Own and Retweeted Tweets Table | AlDawaa - 2 of 5</vt:lpstr>
      <vt:lpstr>Twitter Own and Retweeted Tweets Table | AlDawaa - 3 of 5</vt:lpstr>
      <vt:lpstr>Twitter Own and Retweeted Tweets Table | AlDawaa - 4 of 5</vt:lpstr>
      <vt:lpstr>Twitter Own and Retweeted Tweets Table | AlDawaa - 5 of 5</vt:lpstr>
      <vt:lpstr>Twitter Own Tweets | AlDawaa</vt:lpstr>
      <vt:lpstr>Twitter Key Interacting Users | AlDawaa - 1 of 3</vt:lpstr>
      <vt:lpstr>Twitter Key Interacting Users | AlDawaa - 2 of 3</vt:lpstr>
      <vt:lpstr>Twitter Key Interacting Users | AlDawaa - 3 of 3</vt:lpstr>
      <vt:lpstr>Twitter Interactions Distribution | AlDawaa</vt:lpstr>
      <vt:lpstr>Twitter Tweets Total | AlDawaa</vt:lpstr>
      <vt:lpstr>Twitter Total Interactions | AlDawaa</vt:lpstr>
      <vt:lpstr>Twitter Retweets | AlDawaa</vt:lpstr>
      <vt:lpstr>Twitter Interaction Rate By Hour | AlDawaa</vt:lpstr>
      <vt:lpstr>Facebook Key Metrics Table | AlDawaa</vt:lpstr>
      <vt:lpstr>Facebook Fans Total | AlDawaa</vt:lpstr>
      <vt:lpstr>Facebook Reach | AlDawaa</vt:lpstr>
      <vt:lpstr>Facebook Own Posts Table  | AlDawaa - 1 of 9</vt:lpstr>
      <vt:lpstr>Facebook Own Posts Table  | AlDawaa - 2 of 9</vt:lpstr>
      <vt:lpstr>Facebook Own Posts Table  | AlDawaa - 3 of 9</vt:lpstr>
      <vt:lpstr>Facebook Own Posts Table  | AlDawaa - 4 of 9</vt:lpstr>
      <vt:lpstr>Facebook Own Posts Table  | AlDawaa - 5 of 9</vt:lpstr>
      <vt:lpstr>Facebook Own Posts Table  | AlDawaa - 6 of 9</vt:lpstr>
      <vt:lpstr>Facebook Own Posts Table  | AlDawaa - 7 of 9</vt:lpstr>
      <vt:lpstr>Facebook Own Posts Table  | AlDawaa - 8 of 9</vt:lpstr>
      <vt:lpstr>Facebook Own Posts Table  | AlDawaa - 9 of 9</vt:lpstr>
      <vt:lpstr>Facebook Interactions Distribution | AlDawaa</vt:lpstr>
      <vt:lpstr>Facebook Video Views Table | AlDawaa</vt:lpstr>
      <vt:lpstr>Facebook Engagement Rate | AlDawaa</vt:lpstr>
      <vt:lpstr>Facebook Hashtag Detection | AlDawaa - 1 of 3</vt:lpstr>
      <vt:lpstr>Facebook Hashtag Detection | AlDawaa - 2 of 3</vt:lpstr>
      <vt:lpstr>Facebook Hashtag Detection | AlDawaa - 3 of 3</vt:lpstr>
      <vt:lpstr>Facebook Fans By Country Table | AlDawaa - 1 of 3</vt:lpstr>
      <vt:lpstr>Facebook Fans By Country Table | AlDawaa - 2 of 3</vt:lpstr>
      <vt:lpstr>Facebook Fans By Country Table | AlDawaa - 3 of 3</vt:lpstr>
      <vt:lpstr>Instagram Key Metrics Table | AlDawaa</vt:lpstr>
      <vt:lpstr>Instagram Followers Table | AlDawaa</vt:lpstr>
      <vt:lpstr>Instagram Followers Total | AlDawaa</vt:lpstr>
      <vt:lpstr>Instagram Posts Table | AlDawaa - 1 of 5</vt:lpstr>
      <vt:lpstr>Instagram Posts Table | AlDawaa - 2 of 5</vt:lpstr>
      <vt:lpstr>Instagram Posts Table | AlDawaa - 3 of 5</vt:lpstr>
      <vt:lpstr>Instagram Posts Table | AlDawaa - 4 of 5</vt:lpstr>
      <vt:lpstr>Instagram Posts Table | AlDawaa - 5 of 5</vt:lpstr>
      <vt:lpstr>Instagram Average Interactions Per Post | AlDawaa</vt:lpstr>
      <vt:lpstr>Instagram Hashtag Detection | AlDawaa - 1 of 3</vt:lpstr>
      <vt:lpstr>Instagram Hashtag Detection | AlDawaa - 2 of 3</vt:lpstr>
      <vt:lpstr>Instagram Hashtag Detection | AlDawaa - 3 of 3</vt:lpstr>
      <vt:lpstr>Instagram Posts Type Distribution Per Profile | AlDawaa</vt:lpstr>
      <vt:lpstr>Instagram Interactions Distribution | AlDawaa</vt:lpstr>
      <vt:lpstr>Instagram Videos Table | AlDawaa</vt:lpstr>
      <vt:lpstr>Facebook Own Posts | AlDawaa</vt:lpstr>
      <vt:lpstr>Instagram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Administrator</dc:creator>
  <cp:lastModifiedBy>Administrator</cp:lastModifiedBy>
  <cp:revision>1</cp:revision>
  <dcterms:created xsi:type="dcterms:W3CDTF">2018-11-19T12:41:07Z</dcterms:created>
  <dcterms:modified xsi:type="dcterms:W3CDTF">2018-11-19T12:43:53Z</dcterms:modified>
</cp:coreProperties>
</file>