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9" r:id="rId48"/>
    <p:sldId id="310" r:id="rId49"/>
    <p:sldId id="311" r:id="rId50"/>
    <p:sldId id="312" r:id="rId51"/>
    <p:sldId id="313" r:id="rId52"/>
    <p:sldId id="315" r:id="rId53"/>
    <p:sldId id="316" r:id="rId54"/>
    <p:sldId id="317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141097</c:v>
                </c:pt>
                <c:pt idx="1">
                  <c:v>141132</c:v>
                </c:pt>
                <c:pt idx="2">
                  <c:v>141166</c:v>
                </c:pt>
                <c:pt idx="3">
                  <c:v>141165</c:v>
                </c:pt>
                <c:pt idx="4">
                  <c:v>141144</c:v>
                </c:pt>
                <c:pt idx="5">
                  <c:v>141146</c:v>
                </c:pt>
                <c:pt idx="6">
                  <c:v>141178</c:v>
                </c:pt>
                <c:pt idx="7">
                  <c:v>141181</c:v>
                </c:pt>
                <c:pt idx="8">
                  <c:v>141224</c:v>
                </c:pt>
                <c:pt idx="9">
                  <c:v>141240</c:v>
                </c:pt>
                <c:pt idx="10">
                  <c:v>141249</c:v>
                </c:pt>
                <c:pt idx="11">
                  <c:v>141261</c:v>
                </c:pt>
                <c:pt idx="12">
                  <c:v>141274</c:v>
                </c:pt>
                <c:pt idx="13">
                  <c:v>141283</c:v>
                </c:pt>
                <c:pt idx="14">
                  <c:v>141279</c:v>
                </c:pt>
                <c:pt idx="15">
                  <c:v>141311</c:v>
                </c:pt>
                <c:pt idx="16">
                  <c:v>141327</c:v>
                </c:pt>
                <c:pt idx="17">
                  <c:v>141353</c:v>
                </c:pt>
                <c:pt idx="18">
                  <c:v>141409</c:v>
                </c:pt>
                <c:pt idx="19">
                  <c:v>141328</c:v>
                </c:pt>
                <c:pt idx="20">
                  <c:v>141394</c:v>
                </c:pt>
                <c:pt idx="21">
                  <c:v>141454</c:v>
                </c:pt>
                <c:pt idx="22">
                  <c:v>141537</c:v>
                </c:pt>
                <c:pt idx="23">
                  <c:v>141575</c:v>
                </c:pt>
                <c:pt idx="24">
                  <c:v>141627</c:v>
                </c:pt>
                <c:pt idx="25">
                  <c:v>141610</c:v>
                </c:pt>
                <c:pt idx="26">
                  <c:v>141606</c:v>
                </c:pt>
                <c:pt idx="27">
                  <c:v>141646</c:v>
                </c:pt>
                <c:pt idx="28">
                  <c:v>141667</c:v>
                </c:pt>
                <c:pt idx="29">
                  <c:v>141698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35-40A9-87F8-D5D304AEA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09744"/>
        <c:axId val="354816304"/>
      </c:lineChart>
      <c:dateAx>
        <c:axId val="35480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16304"/>
        <c:crosses val="autoZero"/>
        <c:auto val="1"/>
        <c:lblOffset val="100"/>
        <c:baseTimeUnit val="days"/>
      </c:dateAx>
      <c:valAx>
        <c:axId val="35481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0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A-4CE3-BEE1-B9675D7A7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410192"/>
        <c:axId val="411408880"/>
      </c:lineChart>
      <c:dateAx>
        <c:axId val="41141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08880"/>
        <c:crosses val="autoZero"/>
        <c:auto val="1"/>
        <c:lblOffset val="100"/>
        <c:baseTimeUnit val="days"/>
      </c:dateAx>
      <c:valAx>
        <c:axId val="41140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1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B0-4ADB-92C1-DC935AB91B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B0-4ADB-92C1-DC935AB91B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B0-4ADB-92C1-DC935AB91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176640"/>
        <c:axId val="433176968"/>
      </c:barChart>
      <c:catAx>
        <c:axId val="43317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76968"/>
        <c:crosses val="autoZero"/>
        <c:auto val="1"/>
        <c:lblAlgn val="ctr"/>
        <c:lblOffset val="100"/>
        <c:noMultiLvlLbl val="0"/>
      </c:catAx>
      <c:valAx>
        <c:axId val="43317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7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12109</c:v>
                </c:pt>
                <c:pt idx="1">
                  <c:v>12122</c:v>
                </c:pt>
                <c:pt idx="2">
                  <c:v>12131</c:v>
                </c:pt>
                <c:pt idx="3">
                  <c:v>12136</c:v>
                </c:pt>
                <c:pt idx="4">
                  <c:v>12142</c:v>
                </c:pt>
                <c:pt idx="5">
                  <c:v>12151</c:v>
                </c:pt>
                <c:pt idx="6">
                  <c:v>12153</c:v>
                </c:pt>
                <c:pt idx="7">
                  <c:v>12157</c:v>
                </c:pt>
                <c:pt idx="8">
                  <c:v>12171</c:v>
                </c:pt>
                <c:pt idx="9">
                  <c:v>12180</c:v>
                </c:pt>
                <c:pt idx="10">
                  <c:v>12184</c:v>
                </c:pt>
                <c:pt idx="11">
                  <c:v>12190</c:v>
                </c:pt>
                <c:pt idx="12">
                  <c:v>12190</c:v>
                </c:pt>
                <c:pt idx="13">
                  <c:v>12191</c:v>
                </c:pt>
                <c:pt idx="14">
                  <c:v>12194</c:v>
                </c:pt>
                <c:pt idx="15">
                  <c:v>12203</c:v>
                </c:pt>
                <c:pt idx="16">
                  <c:v>12207</c:v>
                </c:pt>
                <c:pt idx="17">
                  <c:v>12217</c:v>
                </c:pt>
                <c:pt idx="18">
                  <c:v>12224</c:v>
                </c:pt>
                <c:pt idx="19">
                  <c:v>12239</c:v>
                </c:pt>
                <c:pt idx="20">
                  <c:v>12241</c:v>
                </c:pt>
                <c:pt idx="21">
                  <c:v>12247</c:v>
                </c:pt>
                <c:pt idx="22">
                  <c:v>12249</c:v>
                </c:pt>
                <c:pt idx="23">
                  <c:v>12252</c:v>
                </c:pt>
                <c:pt idx="24">
                  <c:v>12263</c:v>
                </c:pt>
                <c:pt idx="25">
                  <c:v>12273</c:v>
                </c:pt>
                <c:pt idx="26">
                  <c:v>12278</c:v>
                </c:pt>
                <c:pt idx="27">
                  <c:v>12279</c:v>
                </c:pt>
                <c:pt idx="28">
                  <c:v>12287</c:v>
                </c:pt>
                <c:pt idx="29">
                  <c:v>12289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79-4A70-BFA1-F3FE215CE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51384"/>
        <c:axId val="433151712"/>
      </c:lineChart>
      <c:dateAx>
        <c:axId val="43315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1712"/>
        <c:crosses val="autoZero"/>
        <c:auto val="1"/>
        <c:lblOffset val="100"/>
        <c:baseTimeUnit val="days"/>
      </c:dateAx>
      <c:valAx>
        <c:axId val="43315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0-4E7A-A615-433939503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57288"/>
        <c:axId val="433157616"/>
      </c:barChart>
      <c:catAx>
        <c:axId val="43315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7616"/>
        <c:crosses val="autoZero"/>
        <c:auto val="1"/>
        <c:lblAlgn val="ctr"/>
        <c:lblOffset val="100"/>
        <c:noMultiLvlLbl val="0"/>
      </c:catAx>
      <c:valAx>
        <c:axId val="43315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7</c:v>
                </c:pt>
                <c:pt idx="3">
                  <c:v>3</c:v>
                </c:pt>
                <c:pt idx="4">
                  <c:v>8</c:v>
                </c:pt>
                <c:pt idx="5">
                  <c:v>19</c:v>
                </c:pt>
                <c:pt idx="6">
                  <c:v>7</c:v>
                </c:pt>
                <c:pt idx="7">
                  <c:v>6</c:v>
                </c:pt>
                <c:pt idx="8">
                  <c:v>3</c:v>
                </c:pt>
                <c:pt idx="9">
                  <c:v>7</c:v>
                </c:pt>
                <c:pt idx="10">
                  <c:v>42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40</c:v>
                </c:pt>
                <c:pt idx="17">
                  <c:v>105</c:v>
                </c:pt>
                <c:pt idx="18">
                  <c:v>20</c:v>
                </c:pt>
                <c:pt idx="19">
                  <c:v>139</c:v>
                </c:pt>
                <c:pt idx="20">
                  <c:v>3</c:v>
                </c:pt>
                <c:pt idx="21">
                  <c:v>29</c:v>
                </c:pt>
                <c:pt idx="22">
                  <c:v>41</c:v>
                </c:pt>
                <c:pt idx="23">
                  <c:v>0</c:v>
                </c:pt>
                <c:pt idx="24">
                  <c:v>24</c:v>
                </c:pt>
                <c:pt idx="25">
                  <c:v>6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F-4016-B0E8-0E4BD141C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51056"/>
        <c:axId val="433154336"/>
      </c:lineChart>
      <c:dateAx>
        <c:axId val="433151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4336"/>
        <c:crosses val="autoZero"/>
        <c:auto val="1"/>
        <c:lblOffset val="100"/>
        <c:baseTimeUnit val="days"/>
      </c:dateAx>
      <c:valAx>
        <c:axId val="43315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5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2.2630834512022999E-2</c:v>
                </c:pt>
                <c:pt idx="7">
                  <c:v>0</c:v>
                </c:pt>
                <c:pt idx="8">
                  <c:v>8.1329561527580998E-3</c:v>
                </c:pt>
                <c:pt idx="9">
                  <c:v>1.025459688826E-2</c:v>
                </c:pt>
                <c:pt idx="10">
                  <c:v>0</c:v>
                </c:pt>
                <c:pt idx="11">
                  <c:v>1.5205091937765E-2</c:v>
                </c:pt>
                <c:pt idx="12">
                  <c:v>1.4144271570013999E-3</c:v>
                </c:pt>
                <c:pt idx="13">
                  <c:v>1.0153566377046E-2</c:v>
                </c:pt>
                <c:pt idx="14">
                  <c:v>2.6255304101838999E-2</c:v>
                </c:pt>
                <c:pt idx="15">
                  <c:v>7.7204148986326996E-3</c:v>
                </c:pt>
                <c:pt idx="16">
                  <c:v>2.6520509193776999E-2</c:v>
                </c:pt>
                <c:pt idx="17">
                  <c:v>1.8976897689768998E-2</c:v>
                </c:pt>
                <c:pt idx="18">
                  <c:v>1.5912305516266E-2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0.50636492220650997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B-4576-8C5E-AC17622C7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68440"/>
        <c:axId val="433162208"/>
      </c:lineChart>
      <c:catAx>
        <c:axId val="43316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62208"/>
        <c:crosses val="autoZero"/>
        <c:auto val="1"/>
        <c:lblAlgn val="ctr"/>
        <c:lblOffset val="100"/>
        <c:noMultiLvlLbl val="0"/>
      </c:catAx>
      <c:valAx>
        <c:axId val="43316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6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196577</c:v>
                </c:pt>
                <c:pt idx="1">
                  <c:v>196574</c:v>
                </c:pt>
                <c:pt idx="2">
                  <c:v>196579</c:v>
                </c:pt>
                <c:pt idx="3">
                  <c:v>196598</c:v>
                </c:pt>
                <c:pt idx="4">
                  <c:v>196609</c:v>
                </c:pt>
                <c:pt idx="5">
                  <c:v>196619</c:v>
                </c:pt>
                <c:pt idx="6">
                  <c:v>196621</c:v>
                </c:pt>
                <c:pt idx="7">
                  <c:v>196635</c:v>
                </c:pt>
                <c:pt idx="8">
                  <c:v>196643</c:v>
                </c:pt>
                <c:pt idx="9">
                  <c:v>196644</c:v>
                </c:pt>
                <c:pt idx="10">
                  <c:v>196647</c:v>
                </c:pt>
                <c:pt idx="11">
                  <c:v>196690</c:v>
                </c:pt>
                <c:pt idx="12">
                  <c:v>196969</c:v>
                </c:pt>
                <c:pt idx="13">
                  <c:v>197121</c:v>
                </c:pt>
                <c:pt idx="14">
                  <c:v>197265</c:v>
                </c:pt>
                <c:pt idx="15">
                  <c:v>197414</c:v>
                </c:pt>
                <c:pt idx="16">
                  <c:v>197450</c:v>
                </c:pt>
                <c:pt idx="17">
                  <c:v>197472</c:v>
                </c:pt>
                <c:pt idx="18">
                  <c:v>197490</c:v>
                </c:pt>
                <c:pt idx="19">
                  <c:v>197535</c:v>
                </c:pt>
                <c:pt idx="20">
                  <c:v>197678</c:v>
                </c:pt>
                <c:pt idx="21">
                  <c:v>197824</c:v>
                </c:pt>
                <c:pt idx="22">
                  <c:v>197936</c:v>
                </c:pt>
                <c:pt idx="23">
                  <c:v>198040</c:v>
                </c:pt>
                <c:pt idx="24">
                  <c:v>198074</c:v>
                </c:pt>
                <c:pt idx="25">
                  <c:v>198071</c:v>
                </c:pt>
                <c:pt idx="26">
                  <c:v>198098</c:v>
                </c:pt>
                <c:pt idx="27">
                  <c:v>198126</c:v>
                </c:pt>
                <c:pt idx="28">
                  <c:v>198152</c:v>
                </c:pt>
                <c:pt idx="29">
                  <c:v>198181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7-4AE1-BD45-906222E27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02760"/>
        <c:axId val="356901776"/>
      </c:lineChart>
      <c:dateAx>
        <c:axId val="35690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01776"/>
        <c:crosses val="autoZero"/>
        <c:auto val="1"/>
        <c:lblOffset val="100"/>
        <c:baseTimeUnit val="days"/>
      </c:dateAx>
      <c:valAx>
        <c:axId val="35690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2859</c:v>
                </c:pt>
                <c:pt idx="1">
                  <c:v>5446</c:v>
                </c:pt>
                <c:pt idx="2">
                  <c:v>3466</c:v>
                </c:pt>
                <c:pt idx="3">
                  <c:v>3370</c:v>
                </c:pt>
                <c:pt idx="4">
                  <c:v>2401</c:v>
                </c:pt>
                <c:pt idx="5">
                  <c:v>2491</c:v>
                </c:pt>
                <c:pt idx="6">
                  <c:v>2730</c:v>
                </c:pt>
                <c:pt idx="7">
                  <c:v>2379</c:v>
                </c:pt>
                <c:pt idx="8">
                  <c:v>7905</c:v>
                </c:pt>
                <c:pt idx="9">
                  <c:v>7662</c:v>
                </c:pt>
                <c:pt idx="10">
                  <c:v>4902</c:v>
                </c:pt>
                <c:pt idx="11">
                  <c:v>306038</c:v>
                </c:pt>
                <c:pt idx="12">
                  <c:v>400099</c:v>
                </c:pt>
                <c:pt idx="13">
                  <c:v>391280</c:v>
                </c:pt>
                <c:pt idx="14">
                  <c:v>370237</c:v>
                </c:pt>
                <c:pt idx="15">
                  <c:v>219079</c:v>
                </c:pt>
                <c:pt idx="16">
                  <c:v>112246</c:v>
                </c:pt>
                <c:pt idx="17">
                  <c:v>12664</c:v>
                </c:pt>
                <c:pt idx="18">
                  <c:v>10767</c:v>
                </c:pt>
                <c:pt idx="19">
                  <c:v>124122</c:v>
                </c:pt>
                <c:pt idx="20">
                  <c:v>647196</c:v>
                </c:pt>
                <c:pt idx="21">
                  <c:v>698221</c:v>
                </c:pt>
                <c:pt idx="22">
                  <c:v>173422</c:v>
                </c:pt>
                <c:pt idx="23">
                  <c:v>153317</c:v>
                </c:pt>
                <c:pt idx="24">
                  <c:v>25198</c:v>
                </c:pt>
                <c:pt idx="25">
                  <c:v>16502</c:v>
                </c:pt>
                <c:pt idx="26">
                  <c:v>5967</c:v>
                </c:pt>
                <c:pt idx="27">
                  <c:v>5623</c:v>
                </c:pt>
                <c:pt idx="28">
                  <c:v>3504</c:v>
                </c:pt>
                <c:pt idx="29">
                  <c:v>3245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2-44D4-A84A-32FEEE175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08008"/>
        <c:axId val="356907024"/>
      </c:lineChart>
      <c:dateAx>
        <c:axId val="356908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07024"/>
        <c:crosses val="autoZero"/>
        <c:auto val="1"/>
        <c:lblOffset val="100"/>
        <c:baseTimeUnit val="days"/>
      </c:dateAx>
      <c:valAx>
        <c:axId val="35690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0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A-41F7-BB28-4CFA711A8D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A-41F7-BB28-4CFA711A8D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0A-41F7-BB28-4CFA711A8D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0A-41F7-BB28-4CFA711A8D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0A-41F7-BB28-4CFA711A8D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0A-41F7-BB28-4CFA711A8D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0A-41F7-BB28-4CFA711A8D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0A-41F7-BB28-4CFA711A8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9518112"/>
        <c:axId val="539532872"/>
      </c:barChart>
      <c:catAx>
        <c:axId val="53951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532872"/>
        <c:crosses val="autoZero"/>
        <c:auto val="1"/>
        <c:lblAlgn val="ctr"/>
        <c:lblOffset val="100"/>
        <c:noMultiLvlLbl val="0"/>
      </c:catAx>
      <c:valAx>
        <c:axId val="5395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51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4.4071353620147002</c:v>
                </c:pt>
                <c:pt idx="1">
                  <c:v>6.4083731178847003</c:v>
                </c:pt>
                <c:pt idx="2">
                  <c:v>4.4143104443162002</c:v>
                </c:pt>
                <c:pt idx="3">
                  <c:v>4.8367952522255004</c:v>
                </c:pt>
                <c:pt idx="4">
                  <c:v>3.4985422740524998</c:v>
                </c:pt>
                <c:pt idx="5">
                  <c:v>3.3319951826576002</c:v>
                </c:pt>
                <c:pt idx="6">
                  <c:v>2.7472527472527002</c:v>
                </c:pt>
                <c:pt idx="7">
                  <c:v>2.7322404371585001</c:v>
                </c:pt>
                <c:pt idx="8">
                  <c:v>13.232131562301999</c:v>
                </c:pt>
                <c:pt idx="9">
                  <c:v>12.986165492039</c:v>
                </c:pt>
                <c:pt idx="10">
                  <c:v>49.979600163199002</c:v>
                </c:pt>
                <c:pt idx="11">
                  <c:v>1.3658434573484</c:v>
                </c:pt>
                <c:pt idx="12">
                  <c:v>1.4436426984321</c:v>
                </c:pt>
                <c:pt idx="13">
                  <c:v>0.96503782457575005</c:v>
                </c:pt>
                <c:pt idx="14">
                  <c:v>0.76896690498247999</c:v>
                </c:pt>
                <c:pt idx="15">
                  <c:v>0.79058239265287999</c:v>
                </c:pt>
                <c:pt idx="16">
                  <c:v>0.59779413074853005</c:v>
                </c:pt>
                <c:pt idx="17">
                  <c:v>15.816487681617</c:v>
                </c:pt>
                <c:pt idx="18">
                  <c:v>14.674468282715999</c:v>
                </c:pt>
                <c:pt idx="19">
                  <c:v>5.5719372875074997</c:v>
                </c:pt>
                <c:pt idx="20">
                  <c:v>2.5678465256275</c:v>
                </c:pt>
                <c:pt idx="21">
                  <c:v>2.2684794642383999</c:v>
                </c:pt>
                <c:pt idx="22">
                  <c:v>6.7453956245458997</c:v>
                </c:pt>
                <c:pt idx="23">
                  <c:v>5.9112818539366003</c:v>
                </c:pt>
                <c:pt idx="24">
                  <c:v>6.2108103817762998</c:v>
                </c:pt>
                <c:pt idx="25">
                  <c:v>10.598715307235</c:v>
                </c:pt>
                <c:pt idx="26">
                  <c:v>6.3348416289592997</c:v>
                </c:pt>
                <c:pt idx="27">
                  <c:v>5.9754579406010997</c:v>
                </c:pt>
                <c:pt idx="28">
                  <c:v>5.2796803652967998</c:v>
                </c:pt>
                <c:pt idx="29">
                  <c:v>4.0369799691833999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A-4635-B0E3-462519D1F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545664"/>
        <c:axId val="539546320"/>
      </c:lineChart>
      <c:dateAx>
        <c:axId val="53954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546320"/>
        <c:crosses val="autoZero"/>
        <c:auto val="1"/>
        <c:lblOffset val="100"/>
        <c:baseTimeUnit val="days"/>
      </c:dateAx>
      <c:valAx>
        <c:axId val="53954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5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115689</c:v>
                </c:pt>
                <c:pt idx="1">
                  <c:v>115944</c:v>
                </c:pt>
                <c:pt idx="2">
                  <c:v>116199</c:v>
                </c:pt>
                <c:pt idx="3">
                  <c:v>116449</c:v>
                </c:pt>
                <c:pt idx="4">
                  <c:v>116884</c:v>
                </c:pt>
                <c:pt idx="5">
                  <c:v>117138</c:v>
                </c:pt>
                <c:pt idx="6">
                  <c:v>117346</c:v>
                </c:pt>
                <c:pt idx="7">
                  <c:v>117594</c:v>
                </c:pt>
                <c:pt idx="8">
                  <c:v>117847</c:v>
                </c:pt>
                <c:pt idx="9">
                  <c:v>118125</c:v>
                </c:pt>
                <c:pt idx="10">
                  <c:v>118363</c:v>
                </c:pt>
                <c:pt idx="11">
                  <c:v>118490</c:v>
                </c:pt>
                <c:pt idx="12">
                  <c:v>118694</c:v>
                </c:pt>
                <c:pt idx="13">
                  <c:v>118913</c:v>
                </c:pt>
                <c:pt idx="14">
                  <c:v>119025</c:v>
                </c:pt>
                <c:pt idx="15">
                  <c:v>119077</c:v>
                </c:pt>
                <c:pt idx="16">
                  <c:v>119217</c:v>
                </c:pt>
                <c:pt idx="17">
                  <c:v>119478</c:v>
                </c:pt>
                <c:pt idx="18">
                  <c:v>119764</c:v>
                </c:pt>
                <c:pt idx="19">
                  <c:v>120045</c:v>
                </c:pt>
                <c:pt idx="20">
                  <c:v>120302</c:v>
                </c:pt>
                <c:pt idx="21">
                  <c:v>120622</c:v>
                </c:pt>
                <c:pt idx="22">
                  <c:v>121086</c:v>
                </c:pt>
                <c:pt idx="23">
                  <c:v>121373</c:v>
                </c:pt>
                <c:pt idx="24">
                  <c:v>121621</c:v>
                </c:pt>
                <c:pt idx="25">
                  <c:v>121819</c:v>
                </c:pt>
                <c:pt idx="26">
                  <c:v>122036</c:v>
                </c:pt>
                <c:pt idx="27">
                  <c:v>122242</c:v>
                </c:pt>
                <c:pt idx="28">
                  <c:v>122443</c:v>
                </c:pt>
                <c:pt idx="29">
                  <c:v>122621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6E-44A1-8167-A15DD44C5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2656584"/>
        <c:axId val="602653960"/>
      </c:lineChart>
      <c:dateAx>
        <c:axId val="60265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653960"/>
        <c:crosses val="autoZero"/>
        <c:auto val="1"/>
        <c:lblOffset val="100"/>
        <c:baseTimeUnit val="days"/>
      </c:dateAx>
      <c:valAx>
        <c:axId val="60265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65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60</c:v>
                </c:pt>
                <c:pt idx="1">
                  <c:v>145</c:v>
                </c:pt>
                <c:pt idx="2">
                  <c:v>122</c:v>
                </c:pt>
                <c:pt idx="3">
                  <c:v>99</c:v>
                </c:pt>
                <c:pt idx="4">
                  <c:v>109</c:v>
                </c:pt>
                <c:pt idx="5">
                  <c:v>102</c:v>
                </c:pt>
                <c:pt idx="6">
                  <c:v>125</c:v>
                </c:pt>
                <c:pt idx="7">
                  <c:v>93</c:v>
                </c:pt>
                <c:pt idx="8">
                  <c:v>124</c:v>
                </c:pt>
                <c:pt idx="9">
                  <c:v>109</c:v>
                </c:pt>
                <c:pt idx="10">
                  <c:v>70</c:v>
                </c:pt>
                <c:pt idx="11">
                  <c:v>105</c:v>
                </c:pt>
                <c:pt idx="12">
                  <c:v>93</c:v>
                </c:pt>
                <c:pt idx="13">
                  <c:v>118</c:v>
                </c:pt>
                <c:pt idx="14">
                  <c:v>238</c:v>
                </c:pt>
                <c:pt idx="15">
                  <c:v>88</c:v>
                </c:pt>
                <c:pt idx="16">
                  <c:v>277</c:v>
                </c:pt>
                <c:pt idx="17">
                  <c:v>329</c:v>
                </c:pt>
                <c:pt idx="18">
                  <c:v>108</c:v>
                </c:pt>
                <c:pt idx="19">
                  <c:v>119</c:v>
                </c:pt>
                <c:pt idx="20">
                  <c:v>114</c:v>
                </c:pt>
                <c:pt idx="21">
                  <c:v>119</c:v>
                </c:pt>
                <c:pt idx="22">
                  <c:v>231</c:v>
                </c:pt>
                <c:pt idx="23">
                  <c:v>0</c:v>
                </c:pt>
                <c:pt idx="24">
                  <c:v>191</c:v>
                </c:pt>
                <c:pt idx="25">
                  <c:v>128</c:v>
                </c:pt>
                <c:pt idx="26">
                  <c:v>74</c:v>
                </c:pt>
                <c:pt idx="27">
                  <c:v>191</c:v>
                </c:pt>
                <c:pt idx="28">
                  <c:v>189</c:v>
                </c:pt>
                <c:pt idx="29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E2-4669-82A2-49CE43EC1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2619192"/>
        <c:axId val="602626080"/>
      </c:lineChart>
      <c:dateAx>
        <c:axId val="60261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626080"/>
        <c:crosses val="autoZero"/>
        <c:auto val="1"/>
        <c:lblOffset val="100"/>
        <c:baseTimeUnit val="days"/>
      </c:dateAx>
      <c:valAx>
        <c:axId val="60262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261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9-4D72-97C8-27E79E0943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19-4D72-97C8-27E79E0943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19-4D72-97C8-27E79E094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2688928"/>
        <c:axId val="632680400"/>
      </c:barChart>
      <c:catAx>
        <c:axId val="63268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80400"/>
        <c:crosses val="autoZero"/>
        <c:auto val="1"/>
        <c:lblAlgn val="ctr"/>
        <c:lblOffset val="100"/>
        <c:noMultiLvlLbl val="0"/>
      </c:catAx>
      <c:valAx>
        <c:axId val="63268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26-4DAD-ADBB-14536A0F81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26-4DAD-ADBB-14536A0F8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2684664"/>
        <c:axId val="632684008"/>
      </c:barChart>
      <c:catAx>
        <c:axId val="63268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84008"/>
        <c:crosses val="autoZero"/>
        <c:auto val="1"/>
        <c:lblAlgn val="ctr"/>
        <c:lblOffset val="100"/>
        <c:noMultiLvlLbl val="0"/>
      </c:catAx>
      <c:valAx>
        <c:axId val="63268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8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3E431-B77D-4E7A-896E-79C60AB46F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310C98-FA98-433D-B535-B039ABF04C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51167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E330-13E6-43E2-89F4-8DB0B8C2F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41400-332D-46F8-BCBB-8B82C22E9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44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3113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444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86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830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223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22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484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74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307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112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58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600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089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809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8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78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7DD01-3B33-49A6-9C5B-928D25CDE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22246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6C64F-5EAA-46D3-9E6D-2ED5F783B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6BFAA-D56F-4643-A9BB-E87CFC8D99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70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65409-F809-40EF-8444-F80F2C285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27412-1515-48BD-82EA-29B4A7746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1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586D-D216-4B63-9033-09B78D33A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9FEFA-3786-4B7A-803E-D0CE12F4A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1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5289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613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54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04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17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522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2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- 2018-09-30 15:42:26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تدللي بالتشكيلة الرائعة للعناية بالبشرة و الشعر من غارنييه, و صممي روتينيك  اليومي للجمال و العناية التامة! الأن في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https://t.co/2Yifiouv2E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9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- 2018-09-29 17:49:52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المناسبات لازم تكون بشرتك مثالية!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وعشان كذا اختاري الفواكه والخضروات اللي تزيد من نضارة بشرتك 
#صيدلية_الدواء
الخيار يزيد من إنتاج الكولاجين ويصفّي بشرتك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https://t.co/CnRhVjE2ln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3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- 2018-09-28 08:11:53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جمعتكم مباركة ❤ #يوم_الجمعة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https://t.co/OP1Wm8r5y1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60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- 2018-09-27 14:34:29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تشكيلة الشاي الجديدة من باسيلور , حصرياً في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https://t.co/V1Glb8kxB9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18:53:23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https://t.co/l7AuNDy3br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3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18:52:13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https://t.co/cLRbmmx47S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3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https://t.co/wmxhdb59Oe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80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A81AE-967E-4F2B-8310-51D3DE77B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9098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DA54-3F95-4E39-A7BB-2EDC7948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18D49-E21D-4EEC-8162-FF679EA56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22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0382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826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13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241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604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867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4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https://t.co/JbE30J2YDk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8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https://t.co/8Ic7rLk2cy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4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13:15:18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@sara_dq: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اشكر صيدلية الدواء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تعاونهم ع حل اسألة البحث جد ماقصرو قمة في الأسلوب والتعاون وبتعاونهم هذا كسبوني انا وعائل…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6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- 2018-09-25 18:56:22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https://t.co/mqi2GbTIth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2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- 2018-09-25 15:23:43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أعيدي الحياة لبشرتك مع سيروم أيديال وايت من فيشي الذي يقلل من ظهور البقع الداكنة وتصبغات البشرة. تفقديه الأن لدى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https://t.co/ciRZ5naoQK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32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6982-D25D-470A-A7F8-5E990A0F9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8886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E2FFB-9E8F-428C-BB0B-BED12642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519B53-C983-4FC1-BBA6-A41AA63AE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16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6303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438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23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906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082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9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- 2018-09-23 15:09:06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تماشياً مع الأمر الكريم من مقام خادم الحرمين الشريفين بتمديد إجازة اليوم الوطني ليوم واحد  ، فإن يوم غداً الأثنين إجازة رسمية لجميع موظفي الشركة
#اليوم_الوطني٨٨
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1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- 2018-09-23 06:43:32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https://t.co/6sa9fuB20Z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4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https://t.co/tBfusSJK5L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3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https://t.co/5r3Y1mYCgy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6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https://t.co/mHCWmAmtSP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1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https://t.co/4w9oJAaA3j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34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C71E9-66C8-4AA9-A382-5A3207671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4639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B3884-27BD-425F-B873-CD72DD26E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EF0D3-4DCD-4D95-9E9B-12569BEC0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542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6563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66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699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80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278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2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2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https://t.co/NTLhrJ4OmC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5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- 2018-09-21 09:30:15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رَبِّ اجْعَلْ هَٰذَا بَلَدًا آمِنًا
#جمعه_مباركة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https://t.co/29OeBfNxjJ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2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- 2018-09-20 22:14:08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
#يوم_وطني_يوم_ربحي  #اليوم_الوطني_السعودي_٨٨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https://t.co/P0tBYYcKo8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5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عرض_حصري 
اشتري حبة سيميلاك رقم (٣) (١٧٠٠ غرام) واحصلي على مشتريات  مجانية بقيمة 50 ريال من منتجات شيكو
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https://t.co/jBYjOFbfyF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17:08:32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#يوم_وطني_يوم_ربحي #اليوم_الوطني_السعودي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https://t.co/t6MkU6vLuv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311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66BBC-F1AF-4714-9387-C2E0EA638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92025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DEC6-F874-4627-AFAD-6C6645CDD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EC57E-0970-4BB1-AF28-6490ADA47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383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3174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432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199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40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20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631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0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15:05:07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https://t.co/rx9i5FtPFy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2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15:05:07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https://t.co/JIoh7R2MuI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9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60834-1C93-4C01-BF5C-6FCEABBAE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5499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049E-49F6-4F5F-A96F-A4D7D845C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BBC042-57BB-40E4-A0EC-5BE651B51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156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942DC-9EBD-4117-BB42-7995DC8E9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EE25B-7327-4949-BD8D-BA992E9C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56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F390-3F5A-46C4-AFBA-50777FB6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2D5DF-57A6-48A9-8DFB-9CF6D5A81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959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97749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2028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568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2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@adsalads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6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@Abrahim2p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2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@d7d7afg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@Trendalsaudi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53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@mo2mo2012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9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@HelenTrombly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6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@Wasit_Aldawrat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61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@alahsasr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@agtbasat_r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3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@AlicePierson6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0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C939A-95F8-4D99-9082-907C0896A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7866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88F19-5C18-4D5D-910E-B122759A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BF11A-67DB-459C-9D25-651788995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06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04055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06888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734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50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@Nabdh_Alqwafe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4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@alsela_25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6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@37Deborah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8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5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@rahalsaudi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55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@MedServiceGuid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49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@hanno0s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2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@ywhsjedidiah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@1970Belosohova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@KofyBlak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043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1C733-1D8B-4F2E-A3CE-3A9C29761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0560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6F121-4CFD-416B-8F89-9301518C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47AC5-09CF-4DC1-A7F1-02D421DF0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591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2255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6485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764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7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@Y_Alamri_Y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05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@aieshvip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3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@chayesxgogx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6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@khaled_alfarraj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1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@angah_2018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92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3139F-A12F-4578-9D96-25DFC6E3C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3147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A8F1-3735-48B3-98E1-D36DBDCD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D9180-46D6-4BDA-A8A8-DCB976C6CB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677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8F0A0-26F7-4CD6-B781-658F578A2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F27FB-3642-4736-9DA2-1CA231F1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37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2B09-8294-4C02-9199-C0DA7D329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B50E9-54CE-45C7-996B-FD3C58BE2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688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3FB76-1E9B-4D7A-BA61-36187E277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5FF79-CDBC-411F-8EB4-E875BEB7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41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831C-0EEB-4DE9-8E87-11B37109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E2D4D-9297-4D33-9660-31614D807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19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DA71-A2C9-4AFF-AAA4-70E652CC2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E34D4-4103-4D7E-80E7-EDE3ABE2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163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2B94-0BD6-4E96-B762-1747BA48D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0740C7-3FF7-4D4C-A8FC-C8B8C6FA6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181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78CDA-A153-4614-8E44-BFE4DD709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414C-9783-4C7C-A7BA-DA15A6B9E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52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5753-AC7D-49E5-AA9B-4608D2EC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7BE33E-97AC-453D-9FB4-9C05853E1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3017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EE04F-168C-4AB5-B64D-A20008004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6715-9B5A-45CF-A052-1E2B6CD3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745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D04E2-1D01-4E71-9E43-3F790314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5288D-7621-4CAB-A1A7-8EFA91390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768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682500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0035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664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738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9132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6186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0818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6463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16885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3648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6081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44670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7453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7929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9403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5813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6758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8129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6166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4459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7005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1377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9385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8935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7945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6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284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90BFC-F12C-4635-B0D0-B4B1BB752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1666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394F-A6EC-4CC9-9454-CD986FAF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B2DA6-9234-4F77-B2DA-F0E7FC4A5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8883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654F4-FEAA-48B4-B64D-D79B71BA5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BCC03-B145-4C36-A140-85488A0FA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01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25245-7A75-4733-B16A-BCDFB91CE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E9ADB-D674-4FBD-B30C-03F7FEBBA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426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7AF91-907D-4D9F-95E9-B716039E6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DD732-1D6D-4A2E-A581-392ADE11B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20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538E1-A050-4F37-B3FB-359D64C3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16E50-E8CC-4141-85F2-157A99385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741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85779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22629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7710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609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18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08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97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17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324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47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14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55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031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4833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812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37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674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673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1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- 2018-09-30 15:42:28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تدللي بالتشكيلة الرائعة للعناية بالبشرة و الشعر من غارنييه, و صممي روتينيك  اليومي للجمال و العناية التامة! الأن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- 2018-09-29 17:49:55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وقت المناسبات لازم تكون بشرتك مثالية! 😍
وعشان كذا اختاري الفواكه والخضروات اللي تزيد من نضارة بشرتك 
#صيدلية_الدواء
الخيار يزيد من إنتاج الكولاجين ويصفّي بشرتك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- 2018-09-28 08:11:55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جمعتكم مباركة ❤ #يوم_الجمعة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34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623B8-EEC5-4438-9A93-267D6D31D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0641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8903-46FB-4715-98F0-2D98BFDD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17A2A-4DFE-49BD-BE9D-0AE1A700A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402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6335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99332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9148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1252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00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13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888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44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6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71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252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56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815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30831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9120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02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72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8008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0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- 2018-09-27 14:34:32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!تعرفي على تشكيلة الشاي الجديدة من باسيلور , حصرياً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1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15:12:07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أقوى #العروض على منتجات العناية بالصحة لغاية ٢٧ سبتمبر. لا يفوتكم #عروض_الدواء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4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08:24:54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3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07:31:56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486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69CCC-627A-45CF-8013-C9B5F6704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67197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E49B-1E07-499C-AEFD-47091FC1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92D3D5-6970-4760-8D4A-69BEC4E1B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471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9906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897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6039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062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751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200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872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10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75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276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178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32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805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0106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866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08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528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3334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8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- 2018-09-25 18:57:20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8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- 2018-09-25 15:23:44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أعيدي الحياة لبشرتك مع سيروم أيديال وايت من فيشي الذي يقلل من ظهور البقع الداكنة وتصبغات البشرة. تفقديه الأن لدى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4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- 2018-09-23 15:10:01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تماشياً مع الأمر الكريم من مقام خادم الحرمين الشريفين بتمديد إجازة اليوم الوطني ليوم واحد  ، فإن يوم غداً الأثنين إجازة رسمية لجميع موظفي الشركة
#اليوم_الوطني٨٨
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490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D5C83-CB80-4FF6-BD25-0408697D1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04803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4FF09-6108-4593-BE5F-810300669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B05FB-86A1-40D9-88B5-0EC7C3450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024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2587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0184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504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684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09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14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831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05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18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96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51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47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944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65342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630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73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521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1510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6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- 2018-09-23 06:45:42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كل عام و وطنا الغالي بألف خير 🇸🇦💚
#اليوم_الوطني_السعودي_٨٨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5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- 2018-09-22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70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- 2018-09-21 09:30:13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رَبِّ اجْعَلْ هَٰذَا بَلَدًا آمِنًا
#جمعه_مباركة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7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22:12:38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تابعوا معنا هذه القصة..
#يوم_وطني_يوم_ربحي 
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8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428FA-C489-4E5B-B46F-A30519E1A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03335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A4E1-B269-4912-8E3F-EC2FCC9A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0AB33-74AB-4F64-AA9B-EE7700846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9511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1161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98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0708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295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74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97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10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064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86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39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22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972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38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3451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690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231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563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861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9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20:05:01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21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13:55:05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#عرض_حصري 
اشتري حبة سيميلاك رقم (٣) (١٧٠٠ غرام) واحصلي على مشتريات  مجانية بقيمة 50 ريال من منتجات شيكو
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5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- 2018-09-19 17:04:59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أولويز صارت أنعم من أي وقت، ومرونتها يا سلام، عشان تتحرّكي بكل راحة وتاخذي أوّل خطوة! #إحنا_جيل_الأوائل #صيدلية_الدواء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62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F5988-7B54-4F14-8F95-FE9FFA6F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86074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181A-BB9D-4426-B14C-595D825D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653D1-DC47-4F6E-8732-70BDBB076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197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308437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8559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2472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067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764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226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046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01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27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606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05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84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062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73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12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471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7693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9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- 2018-09-19 15:05:08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 أقرب #صيدلية_الدواء لتحصلي على أفضل عروض على منتجات العناية الشخصية #عروض_الدواء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0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17:35:08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#عروض_الدواء على كل ما يحتاجه طفلك. حصرياً لدى #صيدلية_الدواء 🇸🇦 
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2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14:35:11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الآن فرصتك بربح واحدة من ٤ سيارات ميني كوبر بمناسبة اليوم الوطني ٨٨🇸🇦, زورينا بالدواء لتكوني من الفائزين🇸🇦#صيدلية_الدواء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39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76E7B-5F13-45B7-B0CD-DFE25A16F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25054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74C33-3ADD-4A54-B971-4918E6D8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67583-5D03-4456-9A84-986E48C31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5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41429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3176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9072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554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922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883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427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214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64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712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677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907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801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7507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8490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80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546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7356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1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14:08:19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5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- 2018-09-17 17:03:32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ترقبونا 🇸🇦
#يوم_وطني_يوم_ربحي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1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893E3-B1D9-4CFA-AE0D-819A1B6D3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50870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6E8D-2991-4BEE-BCD4-6EE429BF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8C84E-AB04-4344-9466-115E1A6F5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746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743018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6786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1546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114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113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991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615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55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67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549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101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307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49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2159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126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785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201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547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2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- 2018-09-17 16:12:51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التطعيم ضد الإنفلونزا صار أسهل، بادر بأخذ تطعيم الإنفلونزا في داخل صيدليات #الدواء بالتعاون مع #وزارة_الصحة على يد مختصين. رابط الصيدليات المشاركة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Al-dawaa.com/vaccine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الخدمة تحت إشراف وزارة الصحة والسعر محدد من قبل وزارة الصحة: ٣٠ ريال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7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- 2018-09-15 13:01:18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الآن حماية بشرتك من أشعة الشمس صارت سهلة وسريعة! رذاذ الوجه  يحمي بشرتك ويحافظ على مكياجك لوقت أطول في خطوتين فقط!
#صيدلية_الدواء #لاروش_بوزيه 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70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348BF-22F3-4188-8F64-96512AF21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360410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FE60C-53A8-43D0-A418-250AB9A7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D209D-CFB6-47C2-960B-588F0F1B7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750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4906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3686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5130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0753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80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546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206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17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134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50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69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046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740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7882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656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878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592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0643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8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- 2018-09-14 08:30:13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صلاة الجمعة هي من أفضل الصلوات قال الله تعالى :  يَا أَيُّهَا الَّذِينَ آمَنُوا إِذَا نُودِي لِلصَّلاةِ مِنْ يَوْمِ الْجُمُعَةِ فَاسْعَوْا إِلَى ذِكْرِ اللَّهِ وَذَرُوا الْبَيْعَ ذَلِكُمْ خَيْرٌ لَكُمْ إِنْ كُنتُمْ تَعْلَمُونَ
 #يوم_الجمعه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87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5BBB6-8ED9-439F-9D61-0598E89F0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8415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D000-A6F2-4D38-A09C-098A7688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37B75-AB54-4761-8007-C668910DFD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279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60F72-D187-4767-9118-16F88C8BC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8AD74-48C4-4233-AED3-05B8F121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814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63AE6-D6BB-48B8-B7D7-4637412B7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1D4FF-8B32-4ED4-A92C-DEB31A1B2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429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41228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5493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255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286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668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8470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0017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147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071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6950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9097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0098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078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896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334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172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541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677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56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4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02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30C23-7F3F-4845-A36F-6899C5700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65072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499B-2151-4D50-A0C9-5D843AC4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1ABF7-B67B-46E0-8A20-262ABA2FA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117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2FD67-26C8-4B2D-B77C-220679491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C0FF4-0FA0-4FC2-9E42-9621B7F4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547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E684B-BC45-43D9-AD14-F71C172E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0EBEF-F550-41EC-B28F-D1652A8B5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03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3828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7344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2045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4523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4567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564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4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4.1724137931034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2.6206896551724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54.655172413793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6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91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#نصائح_للدراسة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0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49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13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5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5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0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6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D1F5F-B5A6-4107-A3DC-334394D1C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2532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4EB1-3243-4BC3-8BB2-E9A20A92D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0BB20-875A-4F89-931E-324027B08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53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792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5215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4438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40118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9937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8395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38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63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#لاروش_بوزيه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1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5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8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2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2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0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#إحنا_جيل_الأوائل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6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#عرض_حصري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52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72E8B-3047-4616-808F-8F918C9CB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85310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80FD7-3FB2-45E8-9677-EB8C81B83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A5A4C-3908-4B0B-8478-C10EA12D3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950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4525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872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068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0728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6172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8270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5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0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#جمعه_مباركة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7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3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352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43F82-7682-4295-B055-8A6B282A9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78734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8B430-433D-4975-84AE-63C75CCF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53046-A90B-46D9-85FF-B258BCFC4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74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45911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6947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5850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6883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424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4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1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5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7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38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6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83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2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0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177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7B30C-40D5-44B6-BAEA-208D1497E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53274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F814-2E53-409E-8788-DF22C131F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49423-2BD0-4CED-A3B2-D6F2AA724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707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34918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16442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43987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71336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3992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9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6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1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9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15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2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4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1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78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29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E0768-9F81-430A-A985-23753F4A8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75059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2122-A199-476F-9269-64DE77E01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06F4E-8354-4C17-84AD-B821FC903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863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027428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75400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8757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49490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7112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44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28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5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8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47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4938-9C86-44EB-9072-DDBABC6B6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313999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DFEA-7C6B-4870-93D8-F7838493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458DA4-13D7-4D9E-8172-E48641109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613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52607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60180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8512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32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978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0599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313540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620076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6010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92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04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12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5AD55-B126-41A8-9A59-9771E2B11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67378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A2549-3ED0-4D8B-A2CF-63C96AEC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2B26C-B395-46E7-B1E0-13F616A1D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592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1733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8420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836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113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5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819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663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5587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5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869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080CA-39DC-49B3-B75A-638A07CDD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539329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360C4-568D-4D2D-A3EF-980F2FD3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DA7A0E-2ED6-46A2-9628-37A462A91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102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3EBE5-673E-429D-8E60-B11FED50F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86C00-3BFD-402F-B322-D7527DE8C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56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FC68-519A-46A4-997A-B31B0C43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BDC6D7-98CC-4F90-B756-2946E8DE2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948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520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221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149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9554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844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7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- 2018-09-30 15:42:25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تدللي بالتشكيلة الرائعة للعناية بالبشرة و الشعر من غارنييه, و صممي روتينيك  اليومي للجمال و العناية التامة! الأن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97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- 2018-09-29 17:49:53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المناسبات لازم تكون بشرتك مثالية!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وعشان كذا اختاري الفواكه والخضروات اللي تزيد من نضارة بشرتك 
#صيدلية_الدواء
الخيار يزيد من إنتاج الكولاجين ويصفّي بشرتك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0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- 2018-09-28 08:11:53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جمعتكم مباركة ❤ #يوم_الجمعة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26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- 2018-09-27 14:34:29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تشكيلة الشاي الجديدة من باسيلور , حصرياً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54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- 2018-09-26 18:33:21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9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- 2018-09-25 18:55:31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72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C88A8-E9E4-40EE-930B-ABF4B068B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74286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4415-202D-4CF7-A71E-4CE972AD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AEE7C-DACA-4C1A-BBA3-5FE8BF95F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43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6822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177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7670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2668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2726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4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- 2018-09-25 15:23:41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أعيدي الحياة لبشرتك مع سيروم أيديال وايت من فيشي الذي يقلل من ظهور البقع الداكنة وتصبغات البشرة. تفقديه الأن لدى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5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92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💚🇸🇦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4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38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- 2018-09-22 13:50:19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2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- 2018-09-22 13:49:48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6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- 2018-09-21 09:30:15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رَبِّ اجْعَلْ هَٰذَا بَلَدًا آمِنًا
#جمعه_مباركة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31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E2514-E31F-487A-BF8E-0404DCB76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743937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64AC-7381-4A9A-B6AF-89FDBBD9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D157F-B012-48C6-89E8-4AFCF8C96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207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9995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8291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6288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6129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6439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97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- 2018-09-20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#يوم_وطني_يوم_ربحي  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0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عرض_حصري 
اشتري حبة سيميلاك رقم (٣) (١٧٠٠ غرام) واحصلي على مشتريات  مجانية بقيمة 50 ريال من منتجات شيكو
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1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- 2018-09-19 17:02:53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29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- 2018-09-19 15:06:13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- 2018-09-18 17:39:11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#عروض_الدواء على كل ما يحتاجه طفلك. حصرياً لدى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- 2018-09-18 14:35:06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فرصتك بربح واحدة من ٤ سيارات ميني كوبر بمناسبة اليوم الوطني ٨٨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🇸🇦,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بالدواء لتكوني من الفائزين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5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- 2018-09-17 17:03:29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يوم_وطني_يوم_ربحي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864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D8E10-C0A3-4A84-94B0-63D313002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86642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6986-CCE7-4347-BE14-48381ACC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41DF7-D2AD-45E0-B279-113829198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37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58366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1963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667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7152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55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17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- 2018-09-17 16:12:47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التطعيم ضد الإنفلونزا صار أسهل، بادر بأخذ تطعيم الإنفلونزا في داخل صيدليات #الدواء بالتعاون مع #وزارة_الصحة على يد مختصين. رابط الصيدليات المشاركة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Al-dawaa.com/vaccine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الخدمة تحت إشراف وزارة الصحة والسعر محدد من قبل وزارة الصحة: ٣٠ ريال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3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- 2018-09-16 13:00:58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 حلم الحصول على أقدام ناعمة على الفور أصبح ممكناً مع "كريم العناية بالأقدام الجافة وتشققات الكعب". هل أنتم مستعدون للحصول على أقدام أكثر إنتعاشاً ونشاطاً؟ #صيدلية_الدواء 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78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- 2018-09-15 13:01:19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حماية بشرتك من أشعة الشمس صارت سهلة وسريعة! رذاذ الوجه  يحمي بشرتك ويحافظ على مكياجك لوقت أطول في خطوتين فقط!
#صيدلية_الدواء #لاروش_بوزيه 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- 2018-09-14 08:30:14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صلاة الجمعة هي من أفضل الصلوات قال الله تعالى :  يَا أَيُّهَا الَّذِينَ آمَنُوا إِذَا نُودِي لِلصَّلاةِ مِنْ يَوْمِ الْجُمُعَةِ فَاسْعَوْا إِلَى ذِكْرِ اللَّهِ وَذَرُوا الْبَيْعَ ذَلِكُمْ خَيْرٌ لَكُمْ إِنْ كُنتُمْ تَعْلَمُونَ  #يوم_الجمعه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5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- 2018-09-13 13:01:03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أطفالنا يحبون المغامرات ❤عشان تكوني جاهزه بكل الأحوال
مجموعة نيكس كير للجروح -لا سمح الله  #العودة_للمدارس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79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695BD-96C7-4360-A621-1AC785A6C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89255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AC041-BC0D-48EB-9C81-500E48CBF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D8B73-E0DD-40D6-9FFC-DBA09A3FF4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460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5AB81-281A-4295-90C6-F351A8600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FBDDE-EE92-425A-A7C7-A3BDDE351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102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9231D-ADDD-432F-B5DF-208927CA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C0A6A9-DF64-4201-84B6-0EAB5AF848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181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395854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136600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41346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972464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116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8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4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127.25714285714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1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22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7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#نصائح_للدراسة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12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3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2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8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66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306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187FE-C647-4690-B9E2-199AE0D7D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90526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DCF2F-31AA-4E18-A94B-87B815CC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95112-B1FD-41BE-AF59-1CFAFAD6D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386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001612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953751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00226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474922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3564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29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5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#لاروش_بوزيه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6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73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5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5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5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5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#إحنا_جيل_الأوائل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42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699E6-828E-4040-B714-11576E52D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622801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8492E-9EEA-4C33-BAE0-6F8F5F47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F6C2D-4E3C-44AF-80F6-65DB592DE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940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61088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03225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241035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835458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6358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3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#عرض_حصري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3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0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#جمعه_مباركة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6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46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#يوم_الصيدلي_العالمي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1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1F44B-E485-4485-BC9C-197B6AE53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576372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493A-9C44-4C44-B97A-4B1A669B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E3CB8-B43D-445F-BBE1-60FBCD550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5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848CA-2606-4466-A29E-6488C83D6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0DF51-4913-41CB-B04C-94F3E3A6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3483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40D3-5B60-4755-8D0A-887450FF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09347-5222-40A1-9ED7-CD040D3402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937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A005A-FD6F-4615-B745-49054395B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C20C0-8E87-45D7-8AE0-BD3BDCAA9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32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C315-C223-4A0B-9B9C-2885FE3E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D09C36-EF3D-4D5E-AEEF-8F58FF6C6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69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0367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614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893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07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743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25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643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9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532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893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7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- 2018-09-25 18:55:31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5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- 2018-09-20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#يوم_وطني_يوم_ربحي  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5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- 2018-09-19 17:02:53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5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- 2018-09-12 13:39:27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اتبعي هذه النصائح لشعر صحي وجميل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09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79A23-5329-4620-95F7-D7B75BA0E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86404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DDE6A-0695-48E9-92CB-4C7B0B513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9ECB6-0E90-4BE6-AE9B-3C2A49C5B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74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4737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9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821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36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422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514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742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551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18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5002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2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13:18:31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في احد يقدر على دورك في العمل, المدرسة و البيت! ‏ثقي بنفسك وما تنسي حزام الآمان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 !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0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12:45:21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شئ صعب عليكِ!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قوية من كل النواحي ،انطلقي و 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00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11:23:43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قوّتك في الملاحظة واهتمامك في التفاصيل تخليكي غير!
قوي قلبك وانطلقي لتحققي كل طموحاتك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🚗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2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- 2018-09-06 16:33:52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#صيدلية_الدواء لتكتشفي كل ما تحتاجينه من مستحضرات الجمال، العناية بالبشرة والشعر، منتجات الصحة و مستلزمات العناية بالأطفال! من 6 الى 16 سبتمبر #العودة_للمدارس 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9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37D7C-34B9-4B09-BEC7-91A96367F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1755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35C4-EE89-4989-871B-68B62BE5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C201BA-A25D-449C-9E04-D065E26C24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12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37781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534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28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842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264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00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66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364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616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822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6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- 2018-09-01 17:59:59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#العودة_للمدارس خلي اولادك جاهزين على طول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992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A1A03-C261-4C8C-8CC6-0CE91059E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34071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3468</Words>
  <Application>Microsoft Office PowerPoint</Application>
  <PresentationFormat>On-screen Show (4:3)</PresentationFormat>
  <Paragraphs>1864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4</vt:lpstr>
      <vt:lpstr>Instagram Posts Table | AlDawaa - 2 of 4</vt:lpstr>
      <vt:lpstr>Instagram Posts Table | AlDawaa - 3 of 4</vt:lpstr>
      <vt:lpstr>Instagram Posts Table | AlDawaa - 4 of 4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 - 1 of 3</vt:lpstr>
      <vt:lpstr>Instagram Videos Table | AlDawaa - 2 of 3</vt:lpstr>
      <vt:lpstr>Instagram Videos Table | AlDawaa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2018-10-08T09:24:43Z</dcterms:created>
  <dcterms:modified xsi:type="dcterms:W3CDTF">2018-10-08T09:27:17Z</dcterms:modified>
</cp:coreProperties>
</file>