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9" r:id="rId48"/>
    <p:sldId id="310" r:id="rId49"/>
    <p:sldId id="311" r:id="rId50"/>
    <p:sldId id="312" r:id="rId51"/>
    <p:sldId id="313" r:id="rId52"/>
    <p:sldId id="315" r:id="rId53"/>
    <p:sldId id="316" r:id="rId54"/>
    <p:sldId id="317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141097</c:v>
                </c:pt>
                <c:pt idx="1">
                  <c:v>141132</c:v>
                </c:pt>
                <c:pt idx="2">
                  <c:v>141166</c:v>
                </c:pt>
                <c:pt idx="3">
                  <c:v>141165</c:v>
                </c:pt>
                <c:pt idx="4">
                  <c:v>141144</c:v>
                </c:pt>
                <c:pt idx="5">
                  <c:v>141146</c:v>
                </c:pt>
                <c:pt idx="6">
                  <c:v>141178</c:v>
                </c:pt>
                <c:pt idx="7">
                  <c:v>141181</c:v>
                </c:pt>
                <c:pt idx="8">
                  <c:v>141224</c:v>
                </c:pt>
                <c:pt idx="9">
                  <c:v>141240</c:v>
                </c:pt>
                <c:pt idx="10">
                  <c:v>141249</c:v>
                </c:pt>
                <c:pt idx="11">
                  <c:v>141261</c:v>
                </c:pt>
                <c:pt idx="12">
                  <c:v>141274</c:v>
                </c:pt>
                <c:pt idx="13">
                  <c:v>141283</c:v>
                </c:pt>
                <c:pt idx="14">
                  <c:v>141279</c:v>
                </c:pt>
                <c:pt idx="15">
                  <c:v>141311</c:v>
                </c:pt>
                <c:pt idx="16">
                  <c:v>141327</c:v>
                </c:pt>
                <c:pt idx="17">
                  <c:v>141353</c:v>
                </c:pt>
                <c:pt idx="18">
                  <c:v>141409</c:v>
                </c:pt>
                <c:pt idx="19">
                  <c:v>141328</c:v>
                </c:pt>
                <c:pt idx="20">
                  <c:v>141394</c:v>
                </c:pt>
                <c:pt idx="21">
                  <c:v>141454</c:v>
                </c:pt>
                <c:pt idx="22">
                  <c:v>141537</c:v>
                </c:pt>
                <c:pt idx="23">
                  <c:v>141575</c:v>
                </c:pt>
                <c:pt idx="24">
                  <c:v>141627</c:v>
                </c:pt>
                <c:pt idx="25">
                  <c:v>141610</c:v>
                </c:pt>
                <c:pt idx="26">
                  <c:v>141606</c:v>
                </c:pt>
                <c:pt idx="27">
                  <c:v>141646</c:v>
                </c:pt>
                <c:pt idx="28">
                  <c:v>141667</c:v>
                </c:pt>
                <c:pt idx="29">
                  <c:v>141698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9-4E86-BBB2-7250406AB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77192"/>
        <c:axId val="366270304"/>
      </c:lineChart>
      <c:dateAx>
        <c:axId val="36627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70304"/>
        <c:crosses val="autoZero"/>
        <c:auto val="1"/>
        <c:lblOffset val="100"/>
        <c:baseTimeUnit val="days"/>
      </c:dateAx>
      <c:valAx>
        <c:axId val="36627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7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B7-4EBE-A5C9-0E786432D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141176"/>
        <c:axId val="434140192"/>
      </c:lineChart>
      <c:dateAx>
        <c:axId val="43414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140192"/>
        <c:crosses val="autoZero"/>
        <c:auto val="1"/>
        <c:lblOffset val="100"/>
        <c:baseTimeUnit val="days"/>
      </c:dateAx>
      <c:valAx>
        <c:axId val="43414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14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2-46EE-AD70-8696AA4DF5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2-46EE-AD70-8696AA4DF5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2-46EE-AD70-8696AA4DF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0446840"/>
        <c:axId val="450441920"/>
      </c:barChart>
      <c:catAx>
        <c:axId val="45044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41920"/>
        <c:crosses val="autoZero"/>
        <c:auto val="1"/>
        <c:lblAlgn val="ctr"/>
        <c:lblOffset val="100"/>
        <c:noMultiLvlLbl val="0"/>
      </c:catAx>
      <c:valAx>
        <c:axId val="45044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4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12109</c:v>
                </c:pt>
                <c:pt idx="1">
                  <c:v>12122</c:v>
                </c:pt>
                <c:pt idx="2">
                  <c:v>12131</c:v>
                </c:pt>
                <c:pt idx="3">
                  <c:v>12136</c:v>
                </c:pt>
                <c:pt idx="4">
                  <c:v>12142</c:v>
                </c:pt>
                <c:pt idx="5">
                  <c:v>12151</c:v>
                </c:pt>
                <c:pt idx="6">
                  <c:v>12153</c:v>
                </c:pt>
                <c:pt idx="7">
                  <c:v>12157</c:v>
                </c:pt>
                <c:pt idx="8">
                  <c:v>12171</c:v>
                </c:pt>
                <c:pt idx="9">
                  <c:v>12180</c:v>
                </c:pt>
                <c:pt idx="10">
                  <c:v>12184</c:v>
                </c:pt>
                <c:pt idx="11">
                  <c:v>12190</c:v>
                </c:pt>
                <c:pt idx="12">
                  <c:v>12190</c:v>
                </c:pt>
                <c:pt idx="13">
                  <c:v>12191</c:v>
                </c:pt>
                <c:pt idx="14">
                  <c:v>12194</c:v>
                </c:pt>
                <c:pt idx="15">
                  <c:v>12203</c:v>
                </c:pt>
                <c:pt idx="16">
                  <c:v>12207</c:v>
                </c:pt>
                <c:pt idx="17">
                  <c:v>12217</c:v>
                </c:pt>
                <c:pt idx="18">
                  <c:v>12224</c:v>
                </c:pt>
                <c:pt idx="19">
                  <c:v>12239</c:v>
                </c:pt>
                <c:pt idx="20">
                  <c:v>12241</c:v>
                </c:pt>
                <c:pt idx="21">
                  <c:v>12247</c:v>
                </c:pt>
                <c:pt idx="22">
                  <c:v>12249</c:v>
                </c:pt>
                <c:pt idx="23">
                  <c:v>12252</c:v>
                </c:pt>
                <c:pt idx="24">
                  <c:v>12263</c:v>
                </c:pt>
                <c:pt idx="25">
                  <c:v>12273</c:v>
                </c:pt>
                <c:pt idx="26">
                  <c:v>12278</c:v>
                </c:pt>
                <c:pt idx="27">
                  <c:v>12279</c:v>
                </c:pt>
                <c:pt idx="28">
                  <c:v>12287</c:v>
                </c:pt>
                <c:pt idx="29">
                  <c:v>12289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C2-4BEE-9916-9121C6F0B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439624"/>
        <c:axId val="450445528"/>
      </c:lineChart>
      <c:dateAx>
        <c:axId val="45043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45528"/>
        <c:crosses val="autoZero"/>
        <c:auto val="1"/>
        <c:lblOffset val="100"/>
        <c:baseTimeUnit val="days"/>
      </c:dateAx>
      <c:valAx>
        <c:axId val="4504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3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2-460A-933A-6A066D668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455696"/>
        <c:axId val="450457008"/>
      </c:barChart>
      <c:catAx>
        <c:axId val="45045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7008"/>
        <c:crosses val="autoZero"/>
        <c:auto val="1"/>
        <c:lblAlgn val="ctr"/>
        <c:lblOffset val="100"/>
        <c:noMultiLvlLbl val="0"/>
      </c:catAx>
      <c:valAx>
        <c:axId val="45045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7</c:v>
                </c:pt>
                <c:pt idx="3">
                  <c:v>3</c:v>
                </c:pt>
                <c:pt idx="4">
                  <c:v>8</c:v>
                </c:pt>
                <c:pt idx="5">
                  <c:v>19</c:v>
                </c:pt>
                <c:pt idx="6">
                  <c:v>7</c:v>
                </c:pt>
                <c:pt idx="7">
                  <c:v>6</c:v>
                </c:pt>
                <c:pt idx="8">
                  <c:v>3</c:v>
                </c:pt>
                <c:pt idx="9">
                  <c:v>7</c:v>
                </c:pt>
                <c:pt idx="10">
                  <c:v>42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40</c:v>
                </c:pt>
                <c:pt idx="17">
                  <c:v>105</c:v>
                </c:pt>
                <c:pt idx="18">
                  <c:v>20</c:v>
                </c:pt>
                <c:pt idx="19">
                  <c:v>139</c:v>
                </c:pt>
                <c:pt idx="20">
                  <c:v>3</c:v>
                </c:pt>
                <c:pt idx="21">
                  <c:v>29</c:v>
                </c:pt>
                <c:pt idx="22">
                  <c:v>41</c:v>
                </c:pt>
                <c:pt idx="23">
                  <c:v>0</c:v>
                </c:pt>
                <c:pt idx="24">
                  <c:v>24</c:v>
                </c:pt>
                <c:pt idx="25">
                  <c:v>6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84-478E-A050-AFB44D6D8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453728"/>
        <c:axId val="450456352"/>
      </c:lineChart>
      <c:dateAx>
        <c:axId val="45045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6352"/>
        <c:crosses val="autoZero"/>
        <c:auto val="1"/>
        <c:lblOffset val="100"/>
        <c:baseTimeUnit val="days"/>
      </c:dateAx>
      <c:valAx>
        <c:axId val="45045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2.2630834512022999E-2</c:v>
                </c:pt>
                <c:pt idx="7">
                  <c:v>0</c:v>
                </c:pt>
                <c:pt idx="8">
                  <c:v>8.1329561527580998E-3</c:v>
                </c:pt>
                <c:pt idx="9">
                  <c:v>1.025459688826E-2</c:v>
                </c:pt>
                <c:pt idx="10">
                  <c:v>0</c:v>
                </c:pt>
                <c:pt idx="11">
                  <c:v>1.5205091937765E-2</c:v>
                </c:pt>
                <c:pt idx="12">
                  <c:v>1.4144271570013999E-3</c:v>
                </c:pt>
                <c:pt idx="13">
                  <c:v>1.0153566377046E-2</c:v>
                </c:pt>
                <c:pt idx="14">
                  <c:v>2.6255304101838999E-2</c:v>
                </c:pt>
                <c:pt idx="15">
                  <c:v>7.7204148986326996E-3</c:v>
                </c:pt>
                <c:pt idx="16">
                  <c:v>2.6520509193776999E-2</c:v>
                </c:pt>
                <c:pt idx="17">
                  <c:v>1.8976897689768998E-2</c:v>
                </c:pt>
                <c:pt idx="18">
                  <c:v>1.5912305516266E-2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0.50636492220650997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87-4738-BA79-A57DDDC41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0450120"/>
        <c:axId val="450450448"/>
      </c:lineChart>
      <c:catAx>
        <c:axId val="45045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0448"/>
        <c:crosses val="autoZero"/>
        <c:auto val="1"/>
        <c:lblAlgn val="ctr"/>
        <c:lblOffset val="100"/>
        <c:noMultiLvlLbl val="0"/>
      </c:catAx>
      <c:valAx>
        <c:axId val="45045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45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196577</c:v>
                </c:pt>
                <c:pt idx="1">
                  <c:v>196574</c:v>
                </c:pt>
                <c:pt idx="2">
                  <c:v>196579</c:v>
                </c:pt>
                <c:pt idx="3">
                  <c:v>196598</c:v>
                </c:pt>
                <c:pt idx="4">
                  <c:v>196609</c:v>
                </c:pt>
                <c:pt idx="5">
                  <c:v>196619</c:v>
                </c:pt>
                <c:pt idx="6">
                  <c:v>196621</c:v>
                </c:pt>
                <c:pt idx="7">
                  <c:v>196635</c:v>
                </c:pt>
                <c:pt idx="8">
                  <c:v>196643</c:v>
                </c:pt>
                <c:pt idx="9">
                  <c:v>196644</c:v>
                </c:pt>
                <c:pt idx="10">
                  <c:v>196647</c:v>
                </c:pt>
                <c:pt idx="11">
                  <c:v>196690</c:v>
                </c:pt>
                <c:pt idx="12">
                  <c:v>196969</c:v>
                </c:pt>
                <c:pt idx="13">
                  <c:v>197121</c:v>
                </c:pt>
                <c:pt idx="14">
                  <c:v>197265</c:v>
                </c:pt>
                <c:pt idx="15">
                  <c:v>197414</c:v>
                </c:pt>
                <c:pt idx="16">
                  <c:v>197450</c:v>
                </c:pt>
                <c:pt idx="17">
                  <c:v>197472</c:v>
                </c:pt>
                <c:pt idx="18">
                  <c:v>197490</c:v>
                </c:pt>
                <c:pt idx="19">
                  <c:v>197535</c:v>
                </c:pt>
                <c:pt idx="20">
                  <c:v>197678</c:v>
                </c:pt>
                <c:pt idx="21">
                  <c:v>197824</c:v>
                </c:pt>
                <c:pt idx="22">
                  <c:v>197936</c:v>
                </c:pt>
                <c:pt idx="23">
                  <c:v>198040</c:v>
                </c:pt>
                <c:pt idx="24">
                  <c:v>198074</c:v>
                </c:pt>
                <c:pt idx="25">
                  <c:v>198071</c:v>
                </c:pt>
                <c:pt idx="26">
                  <c:v>198098</c:v>
                </c:pt>
                <c:pt idx="27">
                  <c:v>198126</c:v>
                </c:pt>
                <c:pt idx="28">
                  <c:v>198152</c:v>
                </c:pt>
                <c:pt idx="29">
                  <c:v>198181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E6-4EB4-8F36-317ECF1D2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200384"/>
        <c:axId val="405201368"/>
      </c:lineChart>
      <c:dateAx>
        <c:axId val="405200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01368"/>
        <c:crosses val="autoZero"/>
        <c:auto val="1"/>
        <c:lblOffset val="100"/>
        <c:baseTimeUnit val="days"/>
      </c:dateAx>
      <c:valAx>
        <c:axId val="40520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0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2859</c:v>
                </c:pt>
                <c:pt idx="1">
                  <c:v>5446</c:v>
                </c:pt>
                <c:pt idx="2">
                  <c:v>3466</c:v>
                </c:pt>
                <c:pt idx="3">
                  <c:v>3370</c:v>
                </c:pt>
                <c:pt idx="4">
                  <c:v>2401</c:v>
                </c:pt>
                <c:pt idx="5">
                  <c:v>2491</c:v>
                </c:pt>
                <c:pt idx="6">
                  <c:v>2730</c:v>
                </c:pt>
                <c:pt idx="7">
                  <c:v>2379</c:v>
                </c:pt>
                <c:pt idx="8">
                  <c:v>7905</c:v>
                </c:pt>
                <c:pt idx="9">
                  <c:v>7662</c:v>
                </c:pt>
                <c:pt idx="10">
                  <c:v>4902</c:v>
                </c:pt>
                <c:pt idx="11">
                  <c:v>306038</c:v>
                </c:pt>
                <c:pt idx="12">
                  <c:v>400099</c:v>
                </c:pt>
                <c:pt idx="13">
                  <c:v>391280</c:v>
                </c:pt>
                <c:pt idx="14">
                  <c:v>370237</c:v>
                </c:pt>
                <c:pt idx="15">
                  <c:v>219079</c:v>
                </c:pt>
                <c:pt idx="16">
                  <c:v>112246</c:v>
                </c:pt>
                <c:pt idx="17">
                  <c:v>12664</c:v>
                </c:pt>
                <c:pt idx="18">
                  <c:v>10767</c:v>
                </c:pt>
                <c:pt idx="19">
                  <c:v>124122</c:v>
                </c:pt>
                <c:pt idx="20">
                  <c:v>647196</c:v>
                </c:pt>
                <c:pt idx="21">
                  <c:v>698221</c:v>
                </c:pt>
                <c:pt idx="22">
                  <c:v>173422</c:v>
                </c:pt>
                <c:pt idx="23">
                  <c:v>153317</c:v>
                </c:pt>
                <c:pt idx="24">
                  <c:v>25198</c:v>
                </c:pt>
                <c:pt idx="25">
                  <c:v>16502</c:v>
                </c:pt>
                <c:pt idx="26">
                  <c:v>5967</c:v>
                </c:pt>
                <c:pt idx="27">
                  <c:v>5623</c:v>
                </c:pt>
                <c:pt idx="28">
                  <c:v>3504</c:v>
                </c:pt>
                <c:pt idx="29">
                  <c:v>3245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F7-48E3-9ABD-A692C7445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208584"/>
        <c:axId val="405207928"/>
      </c:lineChart>
      <c:dateAx>
        <c:axId val="40520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07928"/>
        <c:crosses val="autoZero"/>
        <c:auto val="1"/>
        <c:lblOffset val="100"/>
        <c:baseTimeUnit val="days"/>
      </c:dateAx>
      <c:valAx>
        <c:axId val="40520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20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5-4215-A817-49C7F5345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5-4215-A817-49C7F5345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15-4215-A817-49C7F5345A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15-4215-A817-49C7F5345A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15-4215-A817-49C7F5345A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915-4215-A817-49C7F5345A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915-4215-A817-49C7F5345A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915-4215-A817-49C7F5345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0616472"/>
        <c:axId val="490615160"/>
      </c:barChart>
      <c:catAx>
        <c:axId val="49061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615160"/>
        <c:crosses val="autoZero"/>
        <c:auto val="1"/>
        <c:lblAlgn val="ctr"/>
        <c:lblOffset val="100"/>
        <c:noMultiLvlLbl val="0"/>
      </c:catAx>
      <c:valAx>
        <c:axId val="49061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61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4.4071353620147002</c:v>
                </c:pt>
                <c:pt idx="1">
                  <c:v>6.4083731178847003</c:v>
                </c:pt>
                <c:pt idx="2">
                  <c:v>4.4143104443162002</c:v>
                </c:pt>
                <c:pt idx="3">
                  <c:v>4.8367952522255004</c:v>
                </c:pt>
                <c:pt idx="4">
                  <c:v>3.4985422740524998</c:v>
                </c:pt>
                <c:pt idx="5">
                  <c:v>3.3319951826576002</c:v>
                </c:pt>
                <c:pt idx="6">
                  <c:v>2.7472527472527002</c:v>
                </c:pt>
                <c:pt idx="7">
                  <c:v>2.7322404371585001</c:v>
                </c:pt>
                <c:pt idx="8">
                  <c:v>13.232131562301999</c:v>
                </c:pt>
                <c:pt idx="9">
                  <c:v>12.986165492039</c:v>
                </c:pt>
                <c:pt idx="10">
                  <c:v>49.979600163199002</c:v>
                </c:pt>
                <c:pt idx="11">
                  <c:v>1.3658434573484</c:v>
                </c:pt>
                <c:pt idx="12">
                  <c:v>1.4436426984321</c:v>
                </c:pt>
                <c:pt idx="13">
                  <c:v>0.96503782457575005</c:v>
                </c:pt>
                <c:pt idx="14">
                  <c:v>0.76896690498247999</c:v>
                </c:pt>
                <c:pt idx="15">
                  <c:v>0.79058239265287999</c:v>
                </c:pt>
                <c:pt idx="16">
                  <c:v>0.59779413074853005</c:v>
                </c:pt>
                <c:pt idx="17">
                  <c:v>15.816487681617</c:v>
                </c:pt>
                <c:pt idx="18">
                  <c:v>14.674468282715999</c:v>
                </c:pt>
                <c:pt idx="19">
                  <c:v>5.5719372875074997</c:v>
                </c:pt>
                <c:pt idx="20">
                  <c:v>2.5678465256275</c:v>
                </c:pt>
                <c:pt idx="21">
                  <c:v>2.2684794642383999</c:v>
                </c:pt>
                <c:pt idx="22">
                  <c:v>6.7453956245458997</c:v>
                </c:pt>
                <c:pt idx="23">
                  <c:v>5.9112818539366003</c:v>
                </c:pt>
                <c:pt idx="24">
                  <c:v>6.2108103817762998</c:v>
                </c:pt>
                <c:pt idx="25">
                  <c:v>10.598715307235</c:v>
                </c:pt>
                <c:pt idx="26">
                  <c:v>6.3348416289592997</c:v>
                </c:pt>
                <c:pt idx="27">
                  <c:v>5.9754579406010997</c:v>
                </c:pt>
                <c:pt idx="28">
                  <c:v>5.2796803652967998</c:v>
                </c:pt>
                <c:pt idx="29">
                  <c:v>4.0369799691833999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DF-4B0D-9F35-B4EA87FA9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2098016"/>
        <c:axId val="522102608"/>
      </c:lineChart>
      <c:dateAx>
        <c:axId val="52209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102608"/>
        <c:crosses val="autoZero"/>
        <c:auto val="1"/>
        <c:lblOffset val="100"/>
        <c:baseTimeUnit val="days"/>
      </c:dateAx>
      <c:valAx>
        <c:axId val="5221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09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115689</c:v>
                </c:pt>
                <c:pt idx="1">
                  <c:v>115944</c:v>
                </c:pt>
                <c:pt idx="2">
                  <c:v>116199</c:v>
                </c:pt>
                <c:pt idx="3">
                  <c:v>116449</c:v>
                </c:pt>
                <c:pt idx="4">
                  <c:v>116884</c:v>
                </c:pt>
                <c:pt idx="5">
                  <c:v>117138</c:v>
                </c:pt>
                <c:pt idx="6">
                  <c:v>117346</c:v>
                </c:pt>
                <c:pt idx="7">
                  <c:v>117594</c:v>
                </c:pt>
                <c:pt idx="8">
                  <c:v>117847</c:v>
                </c:pt>
                <c:pt idx="9">
                  <c:v>118125</c:v>
                </c:pt>
                <c:pt idx="10">
                  <c:v>118363</c:v>
                </c:pt>
                <c:pt idx="11">
                  <c:v>118490</c:v>
                </c:pt>
                <c:pt idx="12">
                  <c:v>118694</c:v>
                </c:pt>
                <c:pt idx="13">
                  <c:v>118913</c:v>
                </c:pt>
                <c:pt idx="14">
                  <c:v>119025</c:v>
                </c:pt>
                <c:pt idx="15">
                  <c:v>119077</c:v>
                </c:pt>
                <c:pt idx="16">
                  <c:v>119217</c:v>
                </c:pt>
                <c:pt idx="17">
                  <c:v>119478</c:v>
                </c:pt>
                <c:pt idx="18">
                  <c:v>119764</c:v>
                </c:pt>
                <c:pt idx="19">
                  <c:v>120045</c:v>
                </c:pt>
                <c:pt idx="20">
                  <c:v>120302</c:v>
                </c:pt>
                <c:pt idx="21">
                  <c:v>120622</c:v>
                </c:pt>
                <c:pt idx="22">
                  <c:v>121086</c:v>
                </c:pt>
                <c:pt idx="23">
                  <c:v>121373</c:v>
                </c:pt>
                <c:pt idx="24">
                  <c:v>121621</c:v>
                </c:pt>
                <c:pt idx="25">
                  <c:v>121819</c:v>
                </c:pt>
                <c:pt idx="26">
                  <c:v>122036</c:v>
                </c:pt>
                <c:pt idx="27">
                  <c:v>122242</c:v>
                </c:pt>
                <c:pt idx="28">
                  <c:v>122443</c:v>
                </c:pt>
                <c:pt idx="29">
                  <c:v>122621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20-40A2-84CC-CA0A3A439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0854544"/>
        <c:axId val="563384576"/>
      </c:lineChart>
      <c:dateAx>
        <c:axId val="570854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384576"/>
        <c:crosses val="autoZero"/>
        <c:auto val="1"/>
        <c:lblOffset val="100"/>
        <c:baseTimeUnit val="days"/>
      </c:dateAx>
      <c:valAx>
        <c:axId val="56338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085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60</c:v>
                </c:pt>
                <c:pt idx="1">
                  <c:v>145</c:v>
                </c:pt>
                <c:pt idx="2">
                  <c:v>122</c:v>
                </c:pt>
                <c:pt idx="3">
                  <c:v>99</c:v>
                </c:pt>
                <c:pt idx="4">
                  <c:v>109</c:v>
                </c:pt>
                <c:pt idx="5">
                  <c:v>102</c:v>
                </c:pt>
                <c:pt idx="6">
                  <c:v>125</c:v>
                </c:pt>
                <c:pt idx="7">
                  <c:v>93</c:v>
                </c:pt>
                <c:pt idx="8">
                  <c:v>124</c:v>
                </c:pt>
                <c:pt idx="9">
                  <c:v>109</c:v>
                </c:pt>
                <c:pt idx="10">
                  <c:v>70</c:v>
                </c:pt>
                <c:pt idx="11">
                  <c:v>105</c:v>
                </c:pt>
                <c:pt idx="12">
                  <c:v>93</c:v>
                </c:pt>
                <c:pt idx="13">
                  <c:v>118</c:v>
                </c:pt>
                <c:pt idx="14">
                  <c:v>238</c:v>
                </c:pt>
                <c:pt idx="15">
                  <c:v>88</c:v>
                </c:pt>
                <c:pt idx="16">
                  <c:v>277</c:v>
                </c:pt>
                <c:pt idx="17">
                  <c:v>329</c:v>
                </c:pt>
                <c:pt idx="18">
                  <c:v>108</c:v>
                </c:pt>
                <c:pt idx="19">
                  <c:v>119</c:v>
                </c:pt>
                <c:pt idx="20">
                  <c:v>114</c:v>
                </c:pt>
                <c:pt idx="21">
                  <c:v>119</c:v>
                </c:pt>
                <c:pt idx="22">
                  <c:v>231</c:v>
                </c:pt>
                <c:pt idx="23">
                  <c:v>0</c:v>
                </c:pt>
                <c:pt idx="24">
                  <c:v>191</c:v>
                </c:pt>
                <c:pt idx="25">
                  <c:v>128</c:v>
                </c:pt>
                <c:pt idx="26">
                  <c:v>74</c:v>
                </c:pt>
                <c:pt idx="27">
                  <c:v>191</c:v>
                </c:pt>
                <c:pt idx="28">
                  <c:v>189</c:v>
                </c:pt>
                <c:pt idx="29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FF-45F0-9764-1C0A5494A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7770544"/>
        <c:axId val="567766608"/>
      </c:lineChart>
      <c:dateAx>
        <c:axId val="56777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766608"/>
        <c:crosses val="autoZero"/>
        <c:auto val="1"/>
        <c:lblOffset val="100"/>
        <c:baseTimeUnit val="days"/>
      </c:dateAx>
      <c:valAx>
        <c:axId val="56776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77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0-421E-B268-5641068FA6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A0-421E-B268-5641068FA6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A0-421E-B268-5641068FA6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838152"/>
        <c:axId val="628830280"/>
      </c:barChart>
      <c:catAx>
        <c:axId val="628838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830280"/>
        <c:crosses val="autoZero"/>
        <c:auto val="1"/>
        <c:lblAlgn val="ctr"/>
        <c:lblOffset val="100"/>
        <c:noMultiLvlLbl val="0"/>
      </c:catAx>
      <c:valAx>
        <c:axId val="62883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83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8-4D78-B404-C0BF6AC968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8-4D78-B404-C0BF6AC96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8836512"/>
        <c:axId val="628838808"/>
      </c:barChart>
      <c:catAx>
        <c:axId val="62883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838808"/>
        <c:crosses val="autoZero"/>
        <c:auto val="1"/>
        <c:lblAlgn val="ctr"/>
        <c:lblOffset val="100"/>
        <c:noMultiLvlLbl val="0"/>
      </c:catAx>
      <c:valAx>
        <c:axId val="62883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83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44DB3-3CD8-4FE8-9883-710E64E2C1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928F4-C860-4ECC-92FE-E8C91E0B1E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67305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81552-4C7B-477F-AC92-88BF55D9F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38AB8-2121-404C-9EC9-433CEC4CC3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002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5790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877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932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3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434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50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46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57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963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593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13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053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729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66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270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33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12ED8-63FE-406A-8C67-35C0B3385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34581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DA8D9-9F76-4554-930C-BF0F74691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E200F-14CB-4B1C-8479-8DC022738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9886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E5E3A-1B98-47FE-B7CA-851F92EAB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C59AE-C68D-4E65-ABFF-D583970D6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84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46774-2E86-4A6B-BC60-F73187B1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00025-E1C7-4E05-95C0-2341DD515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304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65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661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635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75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047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783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7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- 2018-09-30 15:42:26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تدللي بالتشكيلة الرائعة للعناية بالبشرة و الشعر من غارنييه, و صممي روتينيك  اليومي للجمال و العناية التامة! الأن في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https://t.co/2Yifiouv2E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- 2018-09-29 17:49:52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المناسبات لازم تكون بشرتك مثالية!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وعشان كذا اختاري الفواكه والخضروات اللي تزيد من نضارة بشرتك 
#صيدلية_الدواء
الخيار يزيد من إنتاج الكولاجين ويصفّي بشرتك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https://t.co/CnRhVjE2ln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3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- 2018-09-28 08:11:53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جمعتكم مباركة ❤ #يوم_الجمعة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https://t.co/OP1Wm8r5y1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8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- 2018-09-27 14:34:29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تشكيلة الشاي الجديدة من باسيلور , حصرياً في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https://t.co/V1Glb8kxB9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7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18:53:23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https://t.co/l7AuNDy3br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9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18:52:13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https://t.co/cLRbmmx47S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9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https://t.co/wmxhdb59Oe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357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A2C7E-FF28-4226-B362-691EFB628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89442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DB5E5-F7F3-45B5-A232-9DB84FB1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08A1D-47E1-4336-9096-38C57A799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364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649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814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921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662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47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224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https://t.co/JbE30J2YDk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29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15:13:13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٢٧ سبتمبر. لا يفوتكم #عروض_الدواء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https://t.co/8Ic7rLk2cy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- 2018-09-26 13:15:18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@sara_dq: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اشكر صيدلية الدواء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تعاونهم ع حل اسألة البحث جد ماقصرو قمة في الأسلوب والتعاون وبتعاونهم هذا كسبوني انا وعائل…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5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- 2018-09-25 18:56:22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https://t.co/mqi2GbTIth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21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- 2018-09-25 15:23:43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أعيدي الحياة لبشرتك مع سيروم أيديال وايت من فيشي الذي يقلل من ظهور البقع الداكنة وتصبغات البشرة. تفقديه الأن لدى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https://t.co/ciRZ5naoQK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52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2907-C807-400E-B4EA-ADA1E0EFD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8183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EA23A-5163-4CEF-A6DE-6AB15C5D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04A247-65E9-4659-9E12-04D3C4F3C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3213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9907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753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29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693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367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416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3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- 2018-09-23 15:09:06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تماشياً مع الأمر الكريم من مقام خادم الحرمين الشريفين بتمديد إجازة اليوم الوطني ليوم واحد  ، فإن يوم غداً الأثنين إجازة رسمية لجميع موظفي الشركة
#اليوم_الوطني٨٨
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64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- 2018-09-23 06:43:32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https://t.co/6sa9fuB20Z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2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https://t.co/tBfusSJK5L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15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https://t.co/5r3Y1mYCgy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8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https://t.co/mHCWmAmtSP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84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https://t.co/4w9oJAaA3j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87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38945-11C7-44AD-B949-F25555B2BA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9349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139D7-F8FC-4AB2-82A8-D67BB7FA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6F529-0907-40E8-ABCA-7D4374456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726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5782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58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68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10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185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456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5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- 2018-09-22 13:01:08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
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https://t.co/NTLhrJ4OmC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2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- 2018-09-21 09:30:15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رَبِّ اجْعَلْ هَٰذَا بَلَدًا آمِنًا
#جمعه_مباركة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https://t.co/29OeBfNxjJ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- 2018-09-20 22:14:08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
#يوم_وطني_يوم_ربحي  #اليوم_الوطني_السعودي_٨٨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https://t.co/P0tBYYcKo8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- 2018-09-20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عرض_حصري 
اشتري حبة سيميلاك رقم (٣) (١٧٠٠ غرام) واحصلي على مشتريات  مجانية بقيمة 50 ريال من منتجات شيكو
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https://t.co/jBYjOFbfyF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4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17:08:32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#يوم_وطني_يوم_ربحي #اليوم_الوطني_السعودي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https://t.co/t6MkU6vLuv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6ADF1-F87B-4E39-8B8B-7BC7B14A9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40977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969EB-6FFC-4FDF-BDD2-4AF8BBBA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E7746-AD15-4919-961C-F35CFDD40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33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002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494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44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632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493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819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1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15:05:07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https://t.co/rx9i5FtPFy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2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- 2018-09-19 15:05:07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https://t.co/JIoh7R2MuI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64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784D9-F5A5-4B64-B08D-FF19EA644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2172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254B-E4C6-4A41-9265-F641DB472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FA954-60C9-4E3D-B960-0FDC366D45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070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9ABC3-29E0-4ABE-A487-9B30585EB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75BF7-B410-41A1-8728-9BA778961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02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39C4-5D84-4A1E-A456-39236F601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B3FE3-C2E1-4C67-AD5F-8A8493AEC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824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0838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46380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7637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4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@adsalads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0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@Abrahim2p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8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@d7d7afg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41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@Trendalsaudi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31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@mo2mo2012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9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@HelenTrombly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41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@Wasit_Aldawrat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92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@alahsasr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5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@agtbasat_r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89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@AlicePierson6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625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54667-CD00-4D3D-A242-0B290C253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92971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74C9-E21B-40CD-9469-E2C5803C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6A287-DB2E-4B39-8F8C-9A6B15BA2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102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1523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84441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1885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69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@Nabdh_Alqwafe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3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@alsela_25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47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@37Deborah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04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0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@rahalsaudi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5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@MedServiceGuid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9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@hanno0s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17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@ywhsjedidiah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88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@1970Belosohova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2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@KofyBlak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4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40AF2-B1C9-47FC-B377-3BCCCAC72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78676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3F943-159A-42D4-9E9C-77C456B9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4C010-BA15-4318-BA0D-262B36EF8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855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533631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4091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6317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4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@Y_Alamri_Y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7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@aieshvip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1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@chayesxgogx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4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@khaled_alfarraj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6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@angah_2018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154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B04B7-162E-426C-83DC-2CB3EE32B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16291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CC421-812A-4D16-A8A6-AE5AF9ED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A7E8D1-4962-472C-8BA7-5A511888F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152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C5397-6A32-4553-A32F-2C2CCFF5B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222BB-CF19-4087-873B-EDD09890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08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4B1F-5386-472A-BF94-B7680870B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E4F3E5-F55A-47BB-B1A9-51D7FD0E1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624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6A7F4-E957-4A50-87C3-AF44DE5BB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69ABA-6A4D-4CC1-BD86-F9333CE3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87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99D5-94C3-4B78-B81E-2D1959445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3EBF36-755A-4157-8AB7-E9638CFB0C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5726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26445-0899-4E1F-8D04-E865E8C1C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3BCB1-8F2C-4A63-B2E0-7D9816589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758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E638-E124-414C-A086-7113F50B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85D4E-4D37-4F0A-9BBD-6ADF62DC9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8023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1E1BC-E5DC-431F-A93B-285D1B093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4860B-A6FA-40DA-B472-8A5B5E908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53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4BF7B-5620-410A-A583-FFECADD2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E6B64F-3081-4ACC-9E3D-8E0B2A1885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781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A985-5331-4828-B2F7-E1B6B8821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43210-4F23-4BBF-8C48-98903B238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94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71111-94CA-48ED-9F04-8B3400A1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E23CA-F526-4CAC-AE05-D352F04F1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300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708310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8049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60800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9425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60922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3604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74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3546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6810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26796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1722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4528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633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56902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3818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6931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87084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0190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91955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4832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213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2722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7264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1330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3874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18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373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99DB8-2325-4CE0-B675-9736F5048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7851658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9453-876E-41EF-95EE-48B8BB0E9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64F993-B75F-43E8-B76D-234D374D7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353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72F9F-60A6-4203-8950-5251551EC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32C9B-C7B7-457E-9B2F-4084C126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555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D6F1-061A-487F-B12E-EC7D6B633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D66E2-BCF9-4961-8ADA-C2790ADE9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554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42D75-4688-4F87-8067-45F3386A0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3FA5D-4F21-4584-BAE5-D101DDC5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22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EE725-01E1-4F9C-8966-5EF75D302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9949B-B467-4204-A884-C18A4EF0C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063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73395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0637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9273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072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074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11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04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071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02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50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89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265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145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0687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048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108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36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0184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25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- 2018-09-30 15:42:28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تدللي بالتشكيلة الرائعة للعناية بالبشرة و الشعر من غارنييه, و صممي روتينيك  اليومي للجمال و العناية التامة! الأن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3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- 2018-09-29 17:49:55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وقت المناسبات لازم تكون بشرتك مثالية! 😍
وعشان كذا اختاري الفواكه والخضروات اللي تزيد من نضارة بشرتك 
#صيدلية_الدواء
الخيار يزيد من إنتاج الكولاجين ويصفّي بشرتك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3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- 2018-09-28 08:11:55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جمعتكم مباركة ❤ #يوم_الجمعة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907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FDFBB-7A3A-4F9D-8099-F41E20AA4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91074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A3307-54FC-407C-A18C-6424A37BA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618E3-3B4E-4F99-B661-766C67F5F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32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55004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2215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39927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359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080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9884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484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43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928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069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752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40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309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5731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1603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111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1224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521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- 2018-09-27 14:34:32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!تعرفي على تشكيلة الشاي الجديدة من باسيلور , حصرياً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6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15:12:07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أقوى #العروض على منتجات العناية بالصحة لغاية ٢٧ سبتمبر. لا يفوتكم #عروض_الدواء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2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08:24:54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- 2018-09-26 07:31:56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6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A02D5-90AF-4973-ABAA-86C7F277C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65695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9147-BE89-4912-943B-C6BF20CF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FB3AE-FC32-4943-8748-58E91E77AD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956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4554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65463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2596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046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03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245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363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308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798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94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639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620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232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7545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840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742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060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2668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- 2018-09-25 18:57:20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6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- 2018-09-25 15:23:44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أعيدي الحياة لبشرتك مع سيروم أيديال وايت من فيشي الذي يقلل من ظهور البقع الداكنة وتصبغات البشرة. تفقديه الأن لدى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3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- 2018-09-23 15:10:01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تماشياً مع الأمر الكريم من مقام خادم الحرمين الشريفين بتمديد إجازة اليوم الوطني ليوم واحد  ، فإن يوم غداً الأثنين إجازة رسمية لجميع موظفي الشركة
#اليوم_الوطني٨٨
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2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CB7F8-42A4-4BDC-A659-1F4F6A967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4094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7B1DA-E14C-415E-B662-4B08D21CA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747F1-5E7D-4412-9811-8C136D39F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60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39525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49022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209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5068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36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803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368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18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48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090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49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078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4507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5578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935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36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947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4632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83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- 2018-09-23 06:45:42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كل عام و وطنا الغالي بألف خير 🇸🇦💚
#اليوم_الوطني_السعودي_٨٨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0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- 2018-09-22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9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- 2018-09-21 09:30:13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رَبِّ اجْعَلْ هَٰذَا بَلَدًا آمِنًا
#جمعه_مباركة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22:12:38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تابعوا معنا هذه القصة..
#يوم_وطني_يوم_ربحي 
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85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2B05A-0AAF-49E5-B65C-8D88DB93A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9389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4B0B-004A-4873-B001-400ED6979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7922D-D706-48F0-8B29-244F442DE3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221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8030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2993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8585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822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882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54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6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4223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504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558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730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117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486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19185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279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66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902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5418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16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20:05:01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3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- 2018-09-20 13:55:05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#عرض_حصري 
اشتري حبة سيميلاك رقم (٣) (١٧٠٠ غرام) واحصلي على مشتريات  مجانية بقيمة 50 ريال من منتجات شيكو
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- 2018-09-19 17:04:59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أولويز صارت أنعم من أي وقت، ومرونتها يا سلام، عشان تتحرّكي بكل راحة وتاخذي أوّل خطوة! #إحنا_جيل_الأوائل #صيدلية_الدواء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10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253D7-07A8-44F4-9865-1C6C51044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87321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2FB4F-5AA6-4329-BA09-67AF62885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ABF7A-8574-4821-BE2B-2385F9EFE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758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9943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1800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0958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46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332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977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00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76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374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415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415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50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304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8418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9104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965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8304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7221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36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- 2018-09-19 15:05:08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 أقرب #صيدلية_الدواء لتحصلي على أفضل عروض على منتجات العناية الشخصية #عروض_الدواء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17:35:08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تفقدي #عروض_الدواء على كل ما يحتاجه طفلك. حصرياً لدى #صيدلية_الدواء 🇸🇦 
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8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14:35:11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الآن فرصتك بربح واحدة من ٤ سيارات ميني كوبر بمناسبة اليوم الوطني ٨٨🇸🇦, زورينا بالدواء لتكوني من الفائزين🇸🇦#صيدلية_الدواء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775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C910A-B19D-4A16-AA09-C8646333DE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93723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11503-CC0A-45D1-BF2B-EDDFE174E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AB4E0-2FF6-4C5C-B5CA-830EE3FA4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252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47255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178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6015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842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691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961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84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557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478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47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63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74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978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041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1582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798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433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6083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8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- 2018-09-18 14:08:19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30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- 2018-09-17 17:03:32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ترقبونا 🇸🇦
#يوم_وطني_يوم_ربحي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3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0A9A7-33C2-45A1-BDF1-A4946CC5B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75251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77A4F-36E0-4994-AB4A-03A091663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0D12F-198A-463C-89A5-B595E426B4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947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69637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4814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5915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201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296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3471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13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60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815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618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564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213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073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4589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5334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432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8983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2140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6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- 2018-09-17 16:12:51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التطعيم ضد الإنفلونزا صار أسهل، بادر بأخذ تطعيم الإنفلونزا في داخل صيدليات #الدواء بالتعاون مع #وزارة_الصحة على يد مختصين. رابط الصيدليات المشاركة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Al-dawaa.com/vaccine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الخدمة تحت إشراف وزارة الصحة والسعر محدد من قبل وزارة الصحة: ٣٠ ريال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54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- 2018-09-15 13:01:18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الآن حماية بشرتك من أشعة الشمس صارت سهلة وسريعة! رذاذ الوجه  يحمي بشرتك ويحافظ على مكياجك لوقت أطول في خطوتين فقط!
#صيدلية_الدواء #لاروش_بوزيه 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92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C8B2B-BE6D-4544-B180-8762810BE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143545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CB370-DD6F-414E-B232-A716F5CD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D0D23-4BF1-49A4-A847-0E0A592DE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793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8201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27352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0498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755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64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69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63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02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783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104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26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09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126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681283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508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360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137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4647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4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- 2018-09-14 08:30:13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صلاة الجمعة هي من أفضل الصلوات قال الله تعالى :  يَا أَيُّهَا الَّذِينَ آمَنُوا إِذَا نُودِي لِلصَّلاةِ مِنْ يَوْمِ الْجُمُعَةِ فَاسْعَوْا إِلَى ذِكْرِ اللَّهِ وَذَرُوا الْبَيْعَ ذَلِكُمْ خَيْرٌ لَكُمْ إِنْ كُنتُمْ تَعْلَمُونَ
 #يوم_الجمعه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84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375CB-4CB0-4E93-8529-95020D18E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990633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5464C-F462-4002-B6C0-0A6748632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409834-7C6A-4435-8512-8AC0ABD003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091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8AE54-C367-4684-88B8-993108354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87BB1-75DA-4B75-91A0-DAA45357D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260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15AB9-1D1C-4751-ABA3-AD19E20E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C32A6-767D-427A-BB4C-45397EB16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9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26885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486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0876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032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480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7714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2314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468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421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7462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149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212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355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242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654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1396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792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4171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065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65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36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3F4E0-923A-4A96-9506-99A1C45F5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609148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2C7D4-21BE-4EDF-B52A-1CB12D34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DBFA46-70DA-4C1F-9AC9-3985A7ED7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600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8CB05-C1FF-4B77-86B7-80273D528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2E5D3-1551-4907-B5D1-8D60A888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9335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C9363-4CF1-4AAF-AC23-E7CAD5291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9FFBC-BB31-4108-9C89-B8E504982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614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01478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89254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812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6346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5757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02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08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4.1724137931034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2.6206896551724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54.655172413793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52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06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0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#نصائح_للدراسة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7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78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72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21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2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52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56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745DE-A8E3-4FC3-AD89-27B47B4E0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35385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146B-13B7-4324-A527-4D4409D7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C2B8A6-AF39-46B4-82D1-319A0C97C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88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9679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49936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21752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0836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2191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373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63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6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#لاروش_بوزيه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1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4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52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9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13524.666666667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2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7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#إحنا_جيل_الأوائل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5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#عرض_حصري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644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585DE-25BA-4CBD-874A-32377508B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637608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0B793-14F1-4B25-861E-C414F734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CDD96-23B7-442E-A87D-A4E89B1FF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413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09690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53621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46756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19732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1360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534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2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99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#جمعه_مباركة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1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23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#تمديد_إجازة_اليوم_الوطني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7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57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42A12-796D-430A-94B1-F5A5F3DA2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9165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49C8C-0A5C-40A2-BF71-6D35E00A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1EDD61-BC9E-4349-B805-28922CA59F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846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66595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42480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41845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168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149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5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7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07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1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3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4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18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8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1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6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166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B5986-3909-4A69-A061-2A47D4F7F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90664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8F8E-B454-4DEB-AA82-42BB20BC6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D5804F-1C05-469A-94AF-0E22B6505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674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369714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54743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6080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95643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237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9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99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3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9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2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14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691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01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6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4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8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DDB73-D41A-4D1F-8D35-A17E2120A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0619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86B1D-4B93-4F34-B133-262ED4DE8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DCDC73-6A00-4781-B26D-B8872833E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688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139029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94599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12587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0565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309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9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2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4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1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0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A8592-643E-4EF3-A4E4-D9AF71D81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07711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9CC91-B233-4DDC-A6AC-ABFE7B59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02C697-C0AB-499D-A012-92DC6E6F1E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059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62148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99467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74495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927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53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9276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25051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73973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0751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95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8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17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A7CDB-84FC-4C51-A5B1-17ABF1F4A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975913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22BF-7A26-4836-819E-21F947185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60FE8-DF09-477C-BDF3-CE53A8596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4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95911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127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72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616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42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034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430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28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05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54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8CB95-036F-4194-AF13-34F9C9FB9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6022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1E278-26CA-44F6-86E6-BBCE2F5E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0031C-FCA6-47FD-8E20-0B6859A34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20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5A497-C673-4026-9ED8-4BC47E789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7BA16-C40A-4FA2-8D8B-6E4179B1C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1362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F659B-6F15-4E91-8767-23045370D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88A3C-ABAA-4895-830B-A8448A208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184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97386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972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0401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9706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730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3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- 2018-09-30 15:42:25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تدللي بالتشكيلة الرائعة للعناية بالبشرة و الشعر من غارنييه, و صممي روتينيك  اليومي للجمال و العناية التامة! الأن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15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- 2018-09-29 17:49:53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المناسبات لازم تكون بشرتك مثالية!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وعشان كذا اختاري الفواكه والخضروات اللي تزيد من نضارة بشرتك 
#صيدلية_الدواء
الخيار يزيد من إنتاج الكولاجين ويصفّي بشرتك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22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- 2018-09-28 08:11:53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جمعتكم مباركة ❤ #يوم_الجمعة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7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- 2018-09-27 14:34:29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تشكيلة الشاي الجديدة من باسيلور , حصرياً في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98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- 2018-09-26 18:33:21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#العروض على منتجات العناية بالصحة لغاية ٣٠ سبتمبر. لا يفوتكم #عروض_الدواء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- 2018-09-25 18:55:31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52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7A1DC-EFC6-43AB-9F35-4B290C0AA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15434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E1D5B-1C72-4A1F-AFB2-D095077F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4949F-8660-4E6C-9969-B21D7DCFA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0684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389327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347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497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9151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181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35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- 2018-09-25 15:23:41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أعيدي الحياة لبشرتك مع سيروم أيديال وايت من فيشي الذي يقلل من ظهور البقع الداكنة وتصبغات البشرة. تفقديه الأن لدى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14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88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💚🇸🇦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6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- 2018-09-23 06:44:05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 وطنا الغالي بألف 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32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- 2018-09-22 13:50:19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80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- 2018-09-22 13:49:48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بأفضل العروض على مستحضرات التجميل, متوفرة حصرياً في #صيدلية_الدواء 
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5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- 2018-09-21 09:30:15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رَبِّ اجْعَلْ هَٰذَا بَلَدًا آمِنًا
#جمعه_مباركة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04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17C16-F30A-41AD-85E9-CECE6C5B2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656946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75D6-5EB4-478A-88F9-A7FF7A191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EA0B4-8AF8-4319-A707-3D98CC857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13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22287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1227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399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9573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9657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7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- 2018-09-20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#يوم_وطني_يوم_ربحي  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7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عرض_حصري 
اشتري حبة سيميلاك رقم (٣) (١٧٠٠ غرام) واحصلي على مشتريات  مجانية بقيمة 50 ريال من منتجات شيكو
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2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- 2018-09-19 17:02:53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0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- 2018-09-19 15:06:13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أقرب #صيدلية_الدواء لتحصلي على أفضل عروض على منتجات العناية الشخصية #عروض_الدواء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- 2018-09-18 17:39:11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تفقدي #عروض_الدواء على كل ما يحتاجه طفلك. حصرياً لدى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23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- 2018-09-18 14:35:06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فرصتك بربح واحدة من ٤ سيارات ميني كوبر بمناسبة اليوم الوطني ٨٨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🇸🇦,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بالدواء لتكوني من الفائزين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#يوم_وطني_يوم_ربحي 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- 2018-09-17 17:03:29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يوم_وطني_يوم_ربحي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28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704ED-2FF4-4047-8DD2-2D314C942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0625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11B20-BBBA-4F7F-A58E-0570B0B8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3853C-F88E-4172-8B26-10ECB8B2A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289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95224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7523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063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1428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582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22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- 2018-09-17 16:12:47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التطعيم ضد الإنفلونزا صار أسهل، بادر بأخذ تطعيم الإنفلونزا في داخل صيدليات #الدواء بالتعاون مع #وزارة_الصحة على يد مختصين. رابط الصيدليات المشاركة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Al-dawaa.com/vaccine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الخدمة تحت إشراف وزارة الصحة والسعر محدد من قبل وزارة الصحة: ٣٠ ريال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2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- 2018-09-16 13:00:58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 حلم الحصول على أقدام ناعمة على الفور أصبح ممكناً مع "كريم العناية بالأقدام الجافة وتشققات الكعب". هل أنتم مستعدون للحصول على أقدام أكثر إنتعاشاً ونشاطاً؟ #صيدلية_الدواء 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0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- 2018-09-15 13:01:19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حماية بشرتك من أشعة الشمس صارت سهلة وسريعة! رذاذ الوجه  يحمي بشرتك ويحافظ على مكياجك لوقت أطول في خطوتين فقط!
#صيدلية_الدواء #لاروش_بوزيه 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6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- 2018-09-14 08:30:14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صلاة الجمعة هي من أفضل الصلوات قال الله تعالى :  يَا أَيُّهَا الَّذِينَ آمَنُوا إِذَا نُودِي لِلصَّلاةِ مِنْ يَوْمِ الْجُمُعَةِ فَاسْعَوْا إِلَى ذِكْرِ اللَّهِ وَذَرُوا الْبَيْعَ ذَلِكُمْ خَيْرٌ لَكُمْ إِنْ كُنتُمْ تَعْلَمُونَ  #يوم_الجمعه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9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- 2018-09-13 13:01:03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أطفالنا يحبون المغامرات ❤عشان تكوني جاهزه بكل الأحوال
مجموعة نيكس كير للجروح -لا سمح الله  #العودة_للمدارس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77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AC189-A022-492C-B67E-26D8AFE53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784549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A421-C295-4AD7-9AEA-E0B31A6D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5B8E1B-651D-4B06-AB6A-223A1DE18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2582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EF3B5-512C-48A5-A43F-681AA0BC8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1BB1E-5310-43C7-902C-53A738C94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584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714A7-45C9-4356-B96B-13C999996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00819-D862-467D-A88A-687895085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52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45331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43900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69702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566105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52956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7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#العودة_للمدارس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4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127.25714285714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79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9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#العودة_للمدرسة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8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#نصائح_للدراسة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7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38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2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6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61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025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7687D-D77B-4860-8179-EF108FF2A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069145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AF918-075E-40B5-98D9-9F273F080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8103AD-926D-423B-974F-E73B76D58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206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684015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856430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8139146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64956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0872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8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36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#لاروش_بوزيه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8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87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05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7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2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6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08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#إحنا_جيل_الأوائل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497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0840CD-7715-480D-8A93-1821DCF77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5189256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965DB-34B3-4C74-A2B6-F90365951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AEFBE2-02B7-4EF0-9FC8-0CA7D559D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585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25027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92491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051578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334911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35233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5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#عرض_حصري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3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3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#جمعه_مباركة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5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0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#يوم_الصيدلي_العالمي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66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2DF80-5FE0-4D1D-9CFD-9301C4183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940924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5C9E-7386-4515-8F07-F72210A3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683703-A003-451D-822A-69B45C5392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16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457DB-5CB1-467B-A00E-B285D8409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E8CCF-17A2-48D6-8A8E-3BC7B3BB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8942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2611-5459-4FBE-B968-4C4160061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039A28-7C2E-4363-9175-4984FB8D7A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930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9121B-9FC3-46E2-9A7D-13AFB57EC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3365-1529-44CC-9CF5-80C66A74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529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7D47E-7CC9-4448-9DDF-0EA6DD85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71B38-C635-45ED-AD97-E0C3DB64D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12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9841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9909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0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6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469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132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859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485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438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386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4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- 2018-09-25 18:55:31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4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- 2018-09-20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#يوم_وطني_يوم_ربحي  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8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- 2018-09-19 17:02:53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95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- 2018-09-12 13:39:27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اتبعي هذه النصائح لشعر صحي وجميل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37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2C8F6-D478-487B-9174-EDB278567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675532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6B256-02AA-4501-A101-2EEE08F0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DFD42-110F-424B-8058-F7A5664AD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39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96983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014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759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65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617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978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234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433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77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109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0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13:18:31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في احد يقدر على دورك في العمل, المدرسة و البيت! ‏ثقي بنفسك وما تنسي حزام الآمان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 !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40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12:45:21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شئ صعب عليكِ!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قوية من كل النواحي ،انطلقي و 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6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- 2018-09-11 11:23:43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قوّتك في الملاحظة واهتمامك في التفاصيل تخليكي غير!
قوي قلبك وانطلقي لتحققي كل طموحاتك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🚗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7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- 2018-09-06 16:33:52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#صيدلية_الدواء لتكتشفي كل ما تحتاجينه من مستحضرات الجمال، العناية بالبشرة والشعر، منتجات الصحة و مستلزمات العناية بالأطفال! من 6 الى 16 سبتمبر #العودة_للمدارس 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96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93B2A-1823-4B2D-93C3-21133F78E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492378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24AD5-FD62-4A52-AEDF-FB746946C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52AF7-BD49-410D-A13A-86C637129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661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771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9677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232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97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81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07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340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948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150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91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8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aldawaacare - 2018-09-01 17:59:59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#العودة_للمدارس خلي اولادك جاهزين على طول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90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AC36D-D52B-4728-B339-75FD32458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24560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3468</Words>
  <Application>Microsoft Office PowerPoint</Application>
  <PresentationFormat>On-screen Show (4:3)</PresentationFormat>
  <Paragraphs>1864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4</vt:lpstr>
      <vt:lpstr>Instagram Posts Table | AlDawaa - 2 of 4</vt:lpstr>
      <vt:lpstr>Instagram Posts Table | AlDawaa - 3 of 4</vt:lpstr>
      <vt:lpstr>Instagram Posts Table | AlDawaa - 4 of 4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 - 1 of 3</vt:lpstr>
      <vt:lpstr>Instagram Videos Table | AlDawaa - 2 of 3</vt:lpstr>
      <vt:lpstr>Instagram Videos Table | AlDawaa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2018-10-08T09:13:05Z</dcterms:created>
  <dcterms:modified xsi:type="dcterms:W3CDTF">2018-10-08T09:16:14Z</dcterms:modified>
</cp:coreProperties>
</file>