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7" r:id="rId38"/>
    <p:sldId id="298" r:id="rId39"/>
    <p:sldId id="299" r:id="rId40"/>
    <p:sldId id="300" r:id="rId41"/>
    <p:sldId id="301" r:id="rId42"/>
    <p:sldId id="302" r:id="rId43"/>
    <p:sldId id="304" r:id="rId44"/>
    <p:sldId id="305" r:id="rId45"/>
    <p:sldId id="306" r:id="rId46"/>
    <p:sldId id="307" r:id="rId47"/>
    <p:sldId id="308" r:id="rId48"/>
    <p:sldId id="309" r:id="rId49"/>
    <p:sldId id="311" r:id="rId50"/>
    <p:sldId id="312" r:id="rId51"/>
    <p:sldId id="313" r:id="rId52"/>
    <p:sldId id="314" r:id="rId53"/>
    <p:sldId id="315" r:id="rId54"/>
    <p:sldId id="316"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140769</c:v>
                </c:pt>
                <c:pt idx="1">
                  <c:v>140793</c:v>
                </c:pt>
                <c:pt idx="2">
                  <c:v>140793</c:v>
                </c:pt>
                <c:pt idx="3">
                  <c:v>140813</c:v>
                </c:pt>
                <c:pt idx="4">
                  <c:v>140808</c:v>
                </c:pt>
                <c:pt idx="5">
                  <c:v>140831</c:v>
                </c:pt>
                <c:pt idx="6">
                  <c:v>140826</c:v>
                </c:pt>
                <c:pt idx="7">
                  <c:v>140807</c:v>
                </c:pt>
                <c:pt idx="8">
                  <c:v>140840</c:v>
                </c:pt>
                <c:pt idx="9">
                  <c:v>140853</c:v>
                </c:pt>
                <c:pt idx="10">
                  <c:v>140875</c:v>
                </c:pt>
                <c:pt idx="11">
                  <c:v>140956</c:v>
                </c:pt>
                <c:pt idx="12">
                  <c:v>141048</c:v>
                </c:pt>
                <c:pt idx="13">
                  <c:v>141232</c:v>
                </c:pt>
                <c:pt idx="14">
                  <c:v>141311</c:v>
                </c:pt>
                <c:pt idx="15">
                  <c:v>141401</c:v>
                </c:pt>
                <c:pt idx="16">
                  <c:v>141408</c:v>
                </c:pt>
                <c:pt idx="17">
                  <c:v>141435</c:v>
                </c:pt>
                <c:pt idx="18">
                  <c:v>141423</c:v>
                </c:pt>
                <c:pt idx="19">
                  <c:v>141408</c:v>
                </c:pt>
                <c:pt idx="20">
                  <c:v>141364</c:v>
                </c:pt>
                <c:pt idx="21">
                  <c:v>141389</c:v>
                </c:pt>
                <c:pt idx="22">
                  <c:v>141440</c:v>
                </c:pt>
                <c:pt idx="23">
                  <c:v>141417</c:v>
                </c:pt>
                <c:pt idx="24">
                  <c:v>141402</c:v>
                </c:pt>
                <c:pt idx="25">
                  <c:v>141387</c:v>
                </c:pt>
                <c:pt idx="26">
                  <c:v>141458</c:v>
                </c:pt>
                <c:pt idx="27">
                  <c:v>141489</c:v>
                </c:pt>
                <c:pt idx="28">
                  <c:v>141476</c:v>
                </c:pt>
                <c:pt idx="29">
                  <c:v>141048</c:v>
                </c:pt>
                <c:pt idx="30">
                  <c:v>141079</c:v>
                </c:pt>
              </c:numCache>
            </c:numRef>
          </c:val>
          <c:smooth val="0"/>
          <c:extLst>
            <c:ext xmlns:c16="http://schemas.microsoft.com/office/drawing/2014/chart" uri="{C3380CC4-5D6E-409C-BE32-E72D297353CC}">
              <c16:uniqueId val="{00000000-5CCA-407D-A0F9-20A5A072530B}"/>
            </c:ext>
          </c:extLst>
        </c:ser>
        <c:dLbls>
          <c:showLegendKey val="0"/>
          <c:showVal val="0"/>
          <c:showCatName val="0"/>
          <c:showSerName val="0"/>
          <c:showPercent val="0"/>
          <c:showBubbleSize val="0"/>
        </c:dLbls>
        <c:smooth val="0"/>
        <c:axId val="353742376"/>
        <c:axId val="353738440"/>
      </c:lineChart>
      <c:dateAx>
        <c:axId val="35374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38440"/>
        <c:crosses val="autoZero"/>
        <c:auto val="1"/>
        <c:lblOffset val="100"/>
        <c:baseTimeUnit val="days"/>
      </c:dateAx>
      <c:valAx>
        <c:axId val="35373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4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9</c:v>
                </c:pt>
                <c:pt idx="1">
                  <c:v>1</c:v>
                </c:pt>
                <c:pt idx="2">
                  <c:v>1</c:v>
                </c:pt>
                <c:pt idx="3">
                  <c:v>0</c:v>
                </c:pt>
                <c:pt idx="4">
                  <c:v>3</c:v>
                </c:pt>
                <c:pt idx="5">
                  <c:v>1</c:v>
                </c:pt>
                <c:pt idx="6">
                  <c:v>3</c:v>
                </c:pt>
                <c:pt idx="7">
                  <c:v>2</c:v>
                </c:pt>
                <c:pt idx="8">
                  <c:v>1</c:v>
                </c:pt>
                <c:pt idx="9">
                  <c:v>2</c:v>
                </c:pt>
                <c:pt idx="10">
                  <c:v>2</c:v>
                </c:pt>
                <c:pt idx="11">
                  <c:v>1</c:v>
                </c:pt>
                <c:pt idx="12">
                  <c:v>5</c:v>
                </c:pt>
                <c:pt idx="13">
                  <c:v>9</c:v>
                </c:pt>
                <c:pt idx="14">
                  <c:v>7</c:v>
                </c:pt>
                <c:pt idx="15">
                  <c:v>9</c:v>
                </c:pt>
                <c:pt idx="16">
                  <c:v>1</c:v>
                </c:pt>
                <c:pt idx="17">
                  <c:v>1</c:v>
                </c:pt>
                <c:pt idx="18">
                  <c:v>1</c:v>
                </c:pt>
                <c:pt idx="19">
                  <c:v>2</c:v>
                </c:pt>
                <c:pt idx="20">
                  <c:v>1</c:v>
                </c:pt>
                <c:pt idx="21">
                  <c:v>1</c:v>
                </c:pt>
                <c:pt idx="22">
                  <c:v>1</c:v>
                </c:pt>
                <c:pt idx="23">
                  <c:v>1</c:v>
                </c:pt>
                <c:pt idx="24">
                  <c:v>2</c:v>
                </c:pt>
                <c:pt idx="25">
                  <c:v>3</c:v>
                </c:pt>
                <c:pt idx="26">
                  <c:v>2</c:v>
                </c:pt>
                <c:pt idx="27">
                  <c:v>3</c:v>
                </c:pt>
                <c:pt idx="28">
                  <c:v>2</c:v>
                </c:pt>
                <c:pt idx="29">
                  <c:v>2</c:v>
                </c:pt>
                <c:pt idx="30">
                  <c:v>2</c:v>
                </c:pt>
              </c:numCache>
            </c:numRef>
          </c:val>
          <c:smooth val="0"/>
          <c:extLst>
            <c:ext xmlns:c16="http://schemas.microsoft.com/office/drawing/2014/chart" uri="{C3380CC4-5D6E-409C-BE32-E72D297353CC}">
              <c16:uniqueId val="{00000000-C85C-4517-ACB7-304AFD05911A}"/>
            </c:ext>
          </c:extLst>
        </c:ser>
        <c:dLbls>
          <c:showLegendKey val="0"/>
          <c:showVal val="0"/>
          <c:showCatName val="0"/>
          <c:showSerName val="0"/>
          <c:showPercent val="0"/>
          <c:showBubbleSize val="0"/>
        </c:dLbls>
        <c:smooth val="0"/>
        <c:axId val="421881208"/>
        <c:axId val="421879896"/>
      </c:lineChart>
      <c:dateAx>
        <c:axId val="42188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79896"/>
        <c:crosses val="autoZero"/>
        <c:auto val="1"/>
        <c:lblOffset val="100"/>
        <c:baseTimeUnit val="days"/>
      </c:dateAx>
      <c:valAx>
        <c:axId val="42187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8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2623</c:v>
                </c:pt>
              </c:numCache>
            </c:numRef>
          </c:val>
          <c:extLst>
            <c:ext xmlns:c16="http://schemas.microsoft.com/office/drawing/2014/chart" uri="{C3380CC4-5D6E-409C-BE32-E72D297353CC}">
              <c16:uniqueId val="{00000000-B66D-4065-A0D1-FE40536F774F}"/>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1109</c:v>
                </c:pt>
              </c:numCache>
            </c:numRef>
          </c:val>
          <c:extLst>
            <c:ext xmlns:c16="http://schemas.microsoft.com/office/drawing/2014/chart" uri="{C3380CC4-5D6E-409C-BE32-E72D297353CC}">
              <c16:uniqueId val="{00000001-B66D-4065-A0D1-FE40536F774F}"/>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1983</c:v>
                </c:pt>
              </c:numCache>
            </c:numRef>
          </c:val>
          <c:extLst>
            <c:ext xmlns:c16="http://schemas.microsoft.com/office/drawing/2014/chart" uri="{C3380CC4-5D6E-409C-BE32-E72D297353CC}">
              <c16:uniqueId val="{00000002-B66D-4065-A0D1-FE40536F774F}"/>
            </c:ext>
          </c:extLst>
        </c:ser>
        <c:dLbls>
          <c:showLegendKey val="0"/>
          <c:showVal val="0"/>
          <c:showCatName val="0"/>
          <c:showSerName val="0"/>
          <c:showPercent val="0"/>
          <c:showBubbleSize val="0"/>
        </c:dLbls>
        <c:gapWidth val="150"/>
        <c:overlap val="100"/>
        <c:axId val="443187432"/>
        <c:axId val="443186120"/>
      </c:barChart>
      <c:catAx>
        <c:axId val="44318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86120"/>
        <c:crosses val="autoZero"/>
        <c:auto val="1"/>
        <c:lblAlgn val="ctr"/>
        <c:lblOffset val="100"/>
        <c:noMultiLvlLbl val="0"/>
      </c:catAx>
      <c:valAx>
        <c:axId val="443186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8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11912</c:v>
                </c:pt>
                <c:pt idx="1">
                  <c:v>11916</c:v>
                </c:pt>
                <c:pt idx="2">
                  <c:v>11918</c:v>
                </c:pt>
                <c:pt idx="3">
                  <c:v>11918</c:v>
                </c:pt>
                <c:pt idx="4">
                  <c:v>11938</c:v>
                </c:pt>
                <c:pt idx="5">
                  <c:v>11941</c:v>
                </c:pt>
                <c:pt idx="6">
                  <c:v>11947</c:v>
                </c:pt>
                <c:pt idx="7">
                  <c:v>11952</c:v>
                </c:pt>
                <c:pt idx="8">
                  <c:v>11957</c:v>
                </c:pt>
                <c:pt idx="9">
                  <c:v>11960</c:v>
                </c:pt>
                <c:pt idx="10">
                  <c:v>11964</c:v>
                </c:pt>
                <c:pt idx="11">
                  <c:v>11971</c:v>
                </c:pt>
                <c:pt idx="12">
                  <c:v>11974</c:v>
                </c:pt>
                <c:pt idx="13">
                  <c:v>11995</c:v>
                </c:pt>
                <c:pt idx="14">
                  <c:v>12008</c:v>
                </c:pt>
                <c:pt idx="15">
                  <c:v>12022</c:v>
                </c:pt>
                <c:pt idx="16">
                  <c:v>12023</c:v>
                </c:pt>
                <c:pt idx="17">
                  <c:v>12026</c:v>
                </c:pt>
                <c:pt idx="18">
                  <c:v>12030</c:v>
                </c:pt>
                <c:pt idx="19">
                  <c:v>12033</c:v>
                </c:pt>
                <c:pt idx="20">
                  <c:v>12036</c:v>
                </c:pt>
                <c:pt idx="21">
                  <c:v>12037</c:v>
                </c:pt>
                <c:pt idx="22">
                  <c:v>12039</c:v>
                </c:pt>
                <c:pt idx="23">
                  <c:v>12042</c:v>
                </c:pt>
                <c:pt idx="24">
                  <c:v>12043</c:v>
                </c:pt>
                <c:pt idx="25">
                  <c:v>12062</c:v>
                </c:pt>
                <c:pt idx="26">
                  <c:v>12072</c:v>
                </c:pt>
                <c:pt idx="27">
                  <c:v>12080</c:v>
                </c:pt>
                <c:pt idx="28">
                  <c:v>12086</c:v>
                </c:pt>
                <c:pt idx="29">
                  <c:v>12093</c:v>
                </c:pt>
                <c:pt idx="30">
                  <c:v>12095</c:v>
                </c:pt>
              </c:numCache>
            </c:numRef>
          </c:val>
          <c:smooth val="0"/>
          <c:extLst>
            <c:ext xmlns:c16="http://schemas.microsoft.com/office/drawing/2014/chart" uri="{C3380CC4-5D6E-409C-BE32-E72D297353CC}">
              <c16:uniqueId val="{00000000-63A9-4140-BDC3-C10EC454F921}"/>
            </c:ext>
          </c:extLst>
        </c:ser>
        <c:dLbls>
          <c:showLegendKey val="0"/>
          <c:showVal val="0"/>
          <c:showCatName val="0"/>
          <c:showSerName val="0"/>
          <c:showPercent val="0"/>
          <c:showBubbleSize val="0"/>
        </c:dLbls>
        <c:smooth val="0"/>
        <c:axId val="443173000"/>
        <c:axId val="443166112"/>
      </c:lineChart>
      <c:dateAx>
        <c:axId val="443173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66112"/>
        <c:crosses val="autoZero"/>
        <c:auto val="1"/>
        <c:lblOffset val="100"/>
        <c:baseTimeUnit val="days"/>
      </c:dateAx>
      <c:valAx>
        <c:axId val="44316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7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5715</c:v>
                </c:pt>
              </c:numCache>
            </c:numRef>
          </c:val>
          <c:extLst>
            <c:ext xmlns:c16="http://schemas.microsoft.com/office/drawing/2014/chart" uri="{C3380CC4-5D6E-409C-BE32-E72D297353CC}">
              <c16:uniqueId val="{00000000-2F96-4351-8FEC-EE1A4A87734D}"/>
            </c:ext>
          </c:extLst>
        </c:ser>
        <c:dLbls>
          <c:showLegendKey val="0"/>
          <c:showVal val="0"/>
          <c:showCatName val="0"/>
          <c:showSerName val="0"/>
          <c:showPercent val="0"/>
          <c:showBubbleSize val="0"/>
        </c:dLbls>
        <c:gapWidth val="219"/>
        <c:overlap val="-27"/>
        <c:axId val="443167752"/>
        <c:axId val="443174312"/>
      </c:barChart>
      <c:catAx>
        <c:axId val="44316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74312"/>
        <c:crosses val="autoZero"/>
        <c:auto val="1"/>
        <c:lblAlgn val="ctr"/>
        <c:lblOffset val="100"/>
        <c:noMultiLvlLbl val="0"/>
      </c:catAx>
      <c:valAx>
        <c:axId val="44317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6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19</c:v>
                </c:pt>
                <c:pt idx="1">
                  <c:v>6</c:v>
                </c:pt>
                <c:pt idx="2">
                  <c:v>20</c:v>
                </c:pt>
                <c:pt idx="3">
                  <c:v>0</c:v>
                </c:pt>
                <c:pt idx="4">
                  <c:v>15</c:v>
                </c:pt>
                <c:pt idx="5">
                  <c:v>8</c:v>
                </c:pt>
                <c:pt idx="6">
                  <c:v>22</c:v>
                </c:pt>
                <c:pt idx="7">
                  <c:v>21</c:v>
                </c:pt>
                <c:pt idx="8">
                  <c:v>8</c:v>
                </c:pt>
                <c:pt idx="9">
                  <c:v>16</c:v>
                </c:pt>
                <c:pt idx="10">
                  <c:v>51</c:v>
                </c:pt>
                <c:pt idx="11">
                  <c:v>2070</c:v>
                </c:pt>
                <c:pt idx="12">
                  <c:v>65</c:v>
                </c:pt>
                <c:pt idx="13">
                  <c:v>65</c:v>
                </c:pt>
                <c:pt idx="14">
                  <c:v>57</c:v>
                </c:pt>
                <c:pt idx="15">
                  <c:v>47</c:v>
                </c:pt>
                <c:pt idx="16">
                  <c:v>8</c:v>
                </c:pt>
                <c:pt idx="17">
                  <c:v>7</c:v>
                </c:pt>
                <c:pt idx="18">
                  <c:v>9</c:v>
                </c:pt>
                <c:pt idx="19">
                  <c:v>20</c:v>
                </c:pt>
                <c:pt idx="20">
                  <c:v>6</c:v>
                </c:pt>
                <c:pt idx="21">
                  <c:v>5</c:v>
                </c:pt>
                <c:pt idx="22">
                  <c:v>7</c:v>
                </c:pt>
                <c:pt idx="23">
                  <c:v>5</c:v>
                </c:pt>
                <c:pt idx="24">
                  <c:v>13</c:v>
                </c:pt>
                <c:pt idx="25">
                  <c:v>62</c:v>
                </c:pt>
                <c:pt idx="26">
                  <c:v>6</c:v>
                </c:pt>
                <c:pt idx="27">
                  <c:v>3</c:v>
                </c:pt>
                <c:pt idx="28">
                  <c:v>5</c:v>
                </c:pt>
                <c:pt idx="29">
                  <c:v>4</c:v>
                </c:pt>
                <c:pt idx="30">
                  <c:v>5</c:v>
                </c:pt>
              </c:numCache>
            </c:numRef>
          </c:val>
          <c:smooth val="0"/>
          <c:extLst>
            <c:ext xmlns:c16="http://schemas.microsoft.com/office/drawing/2014/chart" uri="{C3380CC4-5D6E-409C-BE32-E72D297353CC}">
              <c16:uniqueId val="{00000000-22E8-4786-897A-5A8B8A01127A}"/>
            </c:ext>
          </c:extLst>
        </c:ser>
        <c:dLbls>
          <c:showLegendKey val="0"/>
          <c:showVal val="0"/>
          <c:showCatName val="0"/>
          <c:showSerName val="0"/>
          <c:showPercent val="0"/>
          <c:showBubbleSize val="0"/>
        </c:dLbls>
        <c:smooth val="0"/>
        <c:axId val="443171688"/>
        <c:axId val="443184808"/>
      </c:lineChart>
      <c:dateAx>
        <c:axId val="44317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84808"/>
        <c:crosses val="autoZero"/>
        <c:auto val="1"/>
        <c:lblOffset val="100"/>
        <c:baseTimeUnit val="days"/>
      </c:dateAx>
      <c:valAx>
        <c:axId val="44318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7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5.6770201321325996E-3</c:v>
                </c:pt>
                <c:pt idx="2">
                  <c:v>0</c:v>
                </c:pt>
                <c:pt idx="3">
                  <c:v>0</c:v>
                </c:pt>
                <c:pt idx="4">
                  <c:v>0</c:v>
                </c:pt>
                <c:pt idx="5">
                  <c:v>7.8059026816823997E-3</c:v>
                </c:pt>
                <c:pt idx="6">
                  <c:v>1.3482922813814999E-2</c:v>
                </c:pt>
                <c:pt idx="7">
                  <c:v>0</c:v>
                </c:pt>
                <c:pt idx="8">
                  <c:v>0</c:v>
                </c:pt>
                <c:pt idx="9">
                  <c:v>9.7928597279287998E-3</c:v>
                </c:pt>
                <c:pt idx="10">
                  <c:v>1.8450315429431E-2</c:v>
                </c:pt>
                <c:pt idx="11">
                  <c:v>4.9673926156160999E-3</c:v>
                </c:pt>
                <c:pt idx="12">
                  <c:v>6.4958211127287002E-3</c:v>
                </c:pt>
                <c:pt idx="13">
                  <c:v>8.9413067081088992E-3</c:v>
                </c:pt>
                <c:pt idx="14">
                  <c:v>0.34345971799401998</c:v>
                </c:pt>
                <c:pt idx="15">
                  <c:v>7.4510889234241E-3</c:v>
                </c:pt>
                <c:pt idx="16">
                  <c:v>1.1354040264265E-2</c:v>
                </c:pt>
                <c:pt idx="17">
                  <c:v>6.6704986552559003E-3</c:v>
                </c:pt>
                <c:pt idx="18">
                  <c:v>1.2773295297297999E-2</c:v>
                </c:pt>
                <c:pt idx="19">
                  <c:v>2.3062894286788999E-2</c:v>
                </c:pt>
                <c:pt idx="20">
                  <c:v>0</c:v>
                </c:pt>
                <c:pt idx="21">
                  <c:v>1.2773295297297999E-2</c:v>
                </c:pt>
                <c:pt idx="22">
                  <c:v>7.0962751651658003E-3</c:v>
                </c:pt>
                <c:pt idx="23">
                  <c:v>0</c:v>
                </c:pt>
              </c:numCache>
            </c:numRef>
          </c:val>
          <c:smooth val="0"/>
          <c:extLst>
            <c:ext xmlns:c16="http://schemas.microsoft.com/office/drawing/2014/chart" uri="{C3380CC4-5D6E-409C-BE32-E72D297353CC}">
              <c16:uniqueId val="{00000000-E8AF-499A-8405-9A2659669E33}"/>
            </c:ext>
          </c:extLst>
        </c:ser>
        <c:dLbls>
          <c:showLegendKey val="0"/>
          <c:showVal val="0"/>
          <c:showCatName val="0"/>
          <c:showSerName val="0"/>
          <c:showPercent val="0"/>
          <c:showBubbleSize val="0"/>
        </c:dLbls>
        <c:smooth val="0"/>
        <c:axId val="443185464"/>
        <c:axId val="443175296"/>
      </c:lineChart>
      <c:catAx>
        <c:axId val="44318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75296"/>
        <c:crosses val="autoZero"/>
        <c:auto val="1"/>
        <c:lblAlgn val="ctr"/>
        <c:lblOffset val="100"/>
        <c:noMultiLvlLbl val="0"/>
      </c:catAx>
      <c:valAx>
        <c:axId val="44317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8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195956</c:v>
                </c:pt>
                <c:pt idx="1">
                  <c:v>195970</c:v>
                </c:pt>
                <c:pt idx="2">
                  <c:v>195961</c:v>
                </c:pt>
                <c:pt idx="3">
                  <c:v>195967</c:v>
                </c:pt>
                <c:pt idx="4">
                  <c:v>195972</c:v>
                </c:pt>
                <c:pt idx="5">
                  <c:v>195981</c:v>
                </c:pt>
                <c:pt idx="6">
                  <c:v>195984</c:v>
                </c:pt>
                <c:pt idx="7">
                  <c:v>195993</c:v>
                </c:pt>
                <c:pt idx="8">
                  <c:v>195996</c:v>
                </c:pt>
                <c:pt idx="9">
                  <c:v>195990</c:v>
                </c:pt>
                <c:pt idx="10">
                  <c:v>195990</c:v>
                </c:pt>
                <c:pt idx="11">
                  <c:v>196026</c:v>
                </c:pt>
                <c:pt idx="12">
                  <c:v>196079</c:v>
                </c:pt>
                <c:pt idx="13">
                  <c:v>196148</c:v>
                </c:pt>
                <c:pt idx="14">
                  <c:v>196229</c:v>
                </c:pt>
                <c:pt idx="15">
                  <c:v>196345</c:v>
                </c:pt>
                <c:pt idx="16">
                  <c:v>196357</c:v>
                </c:pt>
                <c:pt idx="17">
                  <c:v>196362</c:v>
                </c:pt>
                <c:pt idx="18">
                  <c:v>196358</c:v>
                </c:pt>
                <c:pt idx="19">
                  <c:v>196368</c:v>
                </c:pt>
                <c:pt idx="20">
                  <c:v>196366</c:v>
                </c:pt>
                <c:pt idx="21">
                  <c:v>196364</c:v>
                </c:pt>
                <c:pt idx="22">
                  <c:v>196370</c:v>
                </c:pt>
                <c:pt idx="23">
                  <c:v>196379</c:v>
                </c:pt>
                <c:pt idx="24">
                  <c:v>196381</c:v>
                </c:pt>
                <c:pt idx="25">
                  <c:v>196391</c:v>
                </c:pt>
                <c:pt idx="26">
                  <c:v>196407</c:v>
                </c:pt>
                <c:pt idx="27">
                  <c:v>196417</c:v>
                </c:pt>
                <c:pt idx="28">
                  <c:v>196454</c:v>
                </c:pt>
                <c:pt idx="29">
                  <c:v>196561</c:v>
                </c:pt>
                <c:pt idx="30">
                  <c:v>196569</c:v>
                </c:pt>
              </c:numCache>
            </c:numRef>
          </c:val>
          <c:smooth val="0"/>
          <c:extLst>
            <c:ext xmlns:c16="http://schemas.microsoft.com/office/drawing/2014/chart" uri="{C3380CC4-5D6E-409C-BE32-E72D297353CC}">
              <c16:uniqueId val="{00000000-E848-46C1-BC31-C4FC8504FC46}"/>
            </c:ext>
          </c:extLst>
        </c:ser>
        <c:dLbls>
          <c:showLegendKey val="0"/>
          <c:showVal val="0"/>
          <c:showCatName val="0"/>
          <c:showSerName val="0"/>
          <c:showPercent val="0"/>
          <c:showBubbleSize val="0"/>
        </c:dLbls>
        <c:smooth val="0"/>
        <c:axId val="357124712"/>
        <c:axId val="357122744"/>
      </c:lineChart>
      <c:dateAx>
        <c:axId val="35712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2744"/>
        <c:crosses val="autoZero"/>
        <c:auto val="1"/>
        <c:lblOffset val="100"/>
        <c:baseTimeUnit val="days"/>
      </c:dateAx>
      <c:valAx>
        <c:axId val="35712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8179</c:v>
                </c:pt>
                <c:pt idx="1">
                  <c:v>7262</c:v>
                </c:pt>
                <c:pt idx="2">
                  <c:v>5819</c:v>
                </c:pt>
                <c:pt idx="3">
                  <c:v>1946</c:v>
                </c:pt>
                <c:pt idx="4">
                  <c:v>7932</c:v>
                </c:pt>
                <c:pt idx="5">
                  <c:v>3684</c:v>
                </c:pt>
                <c:pt idx="6">
                  <c:v>5912</c:v>
                </c:pt>
                <c:pt idx="7">
                  <c:v>6890</c:v>
                </c:pt>
                <c:pt idx="8">
                  <c:v>6052</c:v>
                </c:pt>
                <c:pt idx="9">
                  <c:v>5901</c:v>
                </c:pt>
                <c:pt idx="10">
                  <c:v>4505</c:v>
                </c:pt>
                <c:pt idx="11">
                  <c:v>18662</c:v>
                </c:pt>
                <c:pt idx="12">
                  <c:v>33449</c:v>
                </c:pt>
                <c:pt idx="13">
                  <c:v>60984</c:v>
                </c:pt>
                <c:pt idx="14">
                  <c:v>67699</c:v>
                </c:pt>
                <c:pt idx="15">
                  <c:v>57317</c:v>
                </c:pt>
                <c:pt idx="16">
                  <c:v>4196</c:v>
                </c:pt>
                <c:pt idx="17">
                  <c:v>3192</c:v>
                </c:pt>
                <c:pt idx="18">
                  <c:v>2447</c:v>
                </c:pt>
                <c:pt idx="19">
                  <c:v>3329</c:v>
                </c:pt>
                <c:pt idx="20">
                  <c:v>3549</c:v>
                </c:pt>
                <c:pt idx="21">
                  <c:v>1915</c:v>
                </c:pt>
                <c:pt idx="22">
                  <c:v>3126</c:v>
                </c:pt>
                <c:pt idx="23">
                  <c:v>3439</c:v>
                </c:pt>
                <c:pt idx="24">
                  <c:v>3269</c:v>
                </c:pt>
                <c:pt idx="25">
                  <c:v>8576</c:v>
                </c:pt>
                <c:pt idx="26">
                  <c:v>11170</c:v>
                </c:pt>
                <c:pt idx="27">
                  <c:v>5273</c:v>
                </c:pt>
                <c:pt idx="28">
                  <c:v>44645</c:v>
                </c:pt>
                <c:pt idx="29">
                  <c:v>51752</c:v>
                </c:pt>
                <c:pt idx="30">
                  <c:v>12710</c:v>
                </c:pt>
              </c:numCache>
            </c:numRef>
          </c:val>
          <c:smooth val="0"/>
          <c:extLst>
            <c:ext xmlns:c16="http://schemas.microsoft.com/office/drawing/2014/chart" uri="{C3380CC4-5D6E-409C-BE32-E72D297353CC}">
              <c16:uniqueId val="{00000000-A2B8-45D4-BCE4-D8162A8E260D}"/>
            </c:ext>
          </c:extLst>
        </c:ser>
        <c:dLbls>
          <c:showLegendKey val="0"/>
          <c:showVal val="0"/>
          <c:showCatName val="0"/>
          <c:showSerName val="0"/>
          <c:showPercent val="0"/>
          <c:showBubbleSize val="0"/>
        </c:dLbls>
        <c:smooth val="0"/>
        <c:axId val="357125040"/>
        <c:axId val="357122088"/>
      </c:lineChart>
      <c:dateAx>
        <c:axId val="35712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2088"/>
        <c:crosses val="autoZero"/>
        <c:auto val="1"/>
        <c:lblOffset val="100"/>
        <c:baseTimeUnit val="days"/>
      </c:dateAx>
      <c:valAx>
        <c:axId val="35712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7190</c:v>
                </c:pt>
              </c:numCache>
            </c:numRef>
          </c:val>
          <c:extLst>
            <c:ext xmlns:c16="http://schemas.microsoft.com/office/drawing/2014/chart" uri="{C3380CC4-5D6E-409C-BE32-E72D297353CC}">
              <c16:uniqueId val="{00000000-6DD3-4A20-9264-E24E1A9658C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69</c:v>
                </c:pt>
              </c:numCache>
            </c:numRef>
          </c:val>
          <c:extLst>
            <c:ext xmlns:c16="http://schemas.microsoft.com/office/drawing/2014/chart" uri="{C3380CC4-5D6E-409C-BE32-E72D297353CC}">
              <c16:uniqueId val="{00000001-6DD3-4A20-9264-E24E1A9658C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11</c:v>
                </c:pt>
              </c:numCache>
            </c:numRef>
          </c:val>
          <c:extLst>
            <c:ext xmlns:c16="http://schemas.microsoft.com/office/drawing/2014/chart" uri="{C3380CC4-5D6E-409C-BE32-E72D297353CC}">
              <c16:uniqueId val="{00000002-6DD3-4A20-9264-E24E1A9658C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6</c:v>
                </c:pt>
              </c:numCache>
            </c:numRef>
          </c:val>
          <c:extLst>
            <c:ext xmlns:c16="http://schemas.microsoft.com/office/drawing/2014/chart" uri="{C3380CC4-5D6E-409C-BE32-E72D297353CC}">
              <c16:uniqueId val="{00000003-6DD3-4A20-9264-E24E1A9658C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2</c:v>
                </c:pt>
              </c:numCache>
            </c:numRef>
          </c:val>
          <c:extLst>
            <c:ext xmlns:c16="http://schemas.microsoft.com/office/drawing/2014/chart" uri="{C3380CC4-5D6E-409C-BE32-E72D297353CC}">
              <c16:uniqueId val="{00000004-6DD3-4A20-9264-E24E1A9658C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6DD3-4A20-9264-E24E1A9658C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939</c:v>
                </c:pt>
              </c:numCache>
            </c:numRef>
          </c:val>
          <c:extLst>
            <c:ext xmlns:c16="http://schemas.microsoft.com/office/drawing/2014/chart" uri="{C3380CC4-5D6E-409C-BE32-E72D297353CC}">
              <c16:uniqueId val="{00000006-6DD3-4A20-9264-E24E1A9658C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352</c:v>
                </c:pt>
              </c:numCache>
            </c:numRef>
          </c:val>
          <c:extLst>
            <c:ext xmlns:c16="http://schemas.microsoft.com/office/drawing/2014/chart" uri="{C3380CC4-5D6E-409C-BE32-E72D297353CC}">
              <c16:uniqueId val="{00000007-6DD3-4A20-9264-E24E1A9658CC}"/>
            </c:ext>
          </c:extLst>
        </c:ser>
        <c:dLbls>
          <c:showLegendKey val="0"/>
          <c:showVal val="0"/>
          <c:showCatName val="0"/>
          <c:showSerName val="0"/>
          <c:showPercent val="0"/>
          <c:showBubbleSize val="0"/>
        </c:dLbls>
        <c:gapWidth val="150"/>
        <c:overlap val="100"/>
        <c:axId val="519628384"/>
        <c:axId val="519634288"/>
      </c:barChart>
      <c:catAx>
        <c:axId val="51962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34288"/>
        <c:crosses val="autoZero"/>
        <c:auto val="1"/>
        <c:lblAlgn val="ctr"/>
        <c:lblOffset val="100"/>
        <c:noMultiLvlLbl val="0"/>
      </c:catAx>
      <c:valAx>
        <c:axId val="519634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2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14.256021518522999</c:v>
                </c:pt>
                <c:pt idx="1">
                  <c:v>8.7303773065270995</c:v>
                </c:pt>
                <c:pt idx="2">
                  <c:v>5.2586355043822</c:v>
                </c:pt>
                <c:pt idx="3">
                  <c:v>10.431654676259001</c:v>
                </c:pt>
                <c:pt idx="4">
                  <c:v>12.544125063036001</c:v>
                </c:pt>
                <c:pt idx="5">
                  <c:v>5.5646036916395003</c:v>
                </c:pt>
                <c:pt idx="6">
                  <c:v>7.1041948579160996</c:v>
                </c:pt>
                <c:pt idx="7">
                  <c:v>6.4005805515239</c:v>
                </c:pt>
                <c:pt idx="8">
                  <c:v>6.0971579643093001</c:v>
                </c:pt>
                <c:pt idx="9">
                  <c:v>4.8635824436536002</c:v>
                </c:pt>
                <c:pt idx="10">
                  <c:v>3.8179800221976001</c:v>
                </c:pt>
                <c:pt idx="11">
                  <c:v>10.465116279069999</c:v>
                </c:pt>
                <c:pt idx="12">
                  <c:v>6.3170797333254001</c:v>
                </c:pt>
                <c:pt idx="13">
                  <c:v>6.6935589662861998</c:v>
                </c:pt>
                <c:pt idx="14">
                  <c:v>5.0177993766525004</c:v>
                </c:pt>
                <c:pt idx="15">
                  <c:v>4.7106443114607996</c:v>
                </c:pt>
                <c:pt idx="16">
                  <c:v>7.1496663489036996</c:v>
                </c:pt>
                <c:pt idx="17">
                  <c:v>3.8847117794486001</c:v>
                </c:pt>
                <c:pt idx="18">
                  <c:v>3.9231712300776</c:v>
                </c:pt>
                <c:pt idx="19">
                  <c:v>3.5145689396214999</c:v>
                </c:pt>
                <c:pt idx="20">
                  <c:v>2.0005635390251002</c:v>
                </c:pt>
                <c:pt idx="21">
                  <c:v>2.7154046997389001</c:v>
                </c:pt>
                <c:pt idx="22">
                  <c:v>2.2392834293026</c:v>
                </c:pt>
                <c:pt idx="23">
                  <c:v>2.7333527188136002</c:v>
                </c:pt>
                <c:pt idx="24">
                  <c:v>1.8660140715814999</c:v>
                </c:pt>
                <c:pt idx="25">
                  <c:v>12.115205223881</c:v>
                </c:pt>
                <c:pt idx="26">
                  <c:v>4.6553267681288997</c:v>
                </c:pt>
                <c:pt idx="27">
                  <c:v>4.9876730513938998</c:v>
                </c:pt>
                <c:pt idx="28">
                  <c:v>4.4820248628066004</c:v>
                </c:pt>
                <c:pt idx="29">
                  <c:v>2.5351677229865999</c:v>
                </c:pt>
                <c:pt idx="30">
                  <c:v>2.0849724626279</c:v>
                </c:pt>
              </c:numCache>
            </c:numRef>
          </c:val>
          <c:smooth val="0"/>
          <c:extLst>
            <c:ext xmlns:c16="http://schemas.microsoft.com/office/drawing/2014/chart" uri="{C3380CC4-5D6E-409C-BE32-E72D297353CC}">
              <c16:uniqueId val="{00000000-FC9C-4292-B019-0BFB772A0461}"/>
            </c:ext>
          </c:extLst>
        </c:ser>
        <c:dLbls>
          <c:showLegendKey val="0"/>
          <c:showVal val="0"/>
          <c:showCatName val="0"/>
          <c:showSerName val="0"/>
          <c:showPercent val="0"/>
          <c:showBubbleSize val="0"/>
        </c:dLbls>
        <c:smooth val="0"/>
        <c:axId val="519654952"/>
        <c:axId val="519652984"/>
      </c:lineChart>
      <c:dateAx>
        <c:axId val="51965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52984"/>
        <c:crosses val="autoZero"/>
        <c:auto val="1"/>
        <c:lblOffset val="100"/>
        <c:baseTimeUnit val="days"/>
      </c:dateAx>
      <c:valAx>
        <c:axId val="51965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6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109319</c:v>
                </c:pt>
                <c:pt idx="1">
                  <c:v>109493</c:v>
                </c:pt>
                <c:pt idx="2">
                  <c:v>109655</c:v>
                </c:pt>
                <c:pt idx="3">
                  <c:v>109816</c:v>
                </c:pt>
                <c:pt idx="4">
                  <c:v>110024</c:v>
                </c:pt>
                <c:pt idx="5">
                  <c:v>110156</c:v>
                </c:pt>
                <c:pt idx="6">
                  <c:v>110326</c:v>
                </c:pt>
                <c:pt idx="7">
                  <c:v>110480</c:v>
                </c:pt>
                <c:pt idx="8">
                  <c:v>110667</c:v>
                </c:pt>
                <c:pt idx="9">
                  <c:v>110836</c:v>
                </c:pt>
                <c:pt idx="10">
                  <c:v>111001</c:v>
                </c:pt>
                <c:pt idx="11">
                  <c:v>111214</c:v>
                </c:pt>
                <c:pt idx="12">
                  <c:v>111612</c:v>
                </c:pt>
                <c:pt idx="13">
                  <c:v>111859</c:v>
                </c:pt>
                <c:pt idx="14">
                  <c:v>112087</c:v>
                </c:pt>
                <c:pt idx="15">
                  <c:v>112372</c:v>
                </c:pt>
                <c:pt idx="16">
                  <c:v>112674</c:v>
                </c:pt>
                <c:pt idx="17">
                  <c:v>112988</c:v>
                </c:pt>
                <c:pt idx="18">
                  <c:v>113248</c:v>
                </c:pt>
                <c:pt idx="19">
                  <c:v>113466</c:v>
                </c:pt>
                <c:pt idx="20">
                  <c:v>113610</c:v>
                </c:pt>
                <c:pt idx="21">
                  <c:v>113776</c:v>
                </c:pt>
                <c:pt idx="22">
                  <c:v>113931</c:v>
                </c:pt>
                <c:pt idx="23">
                  <c:v>114120</c:v>
                </c:pt>
                <c:pt idx="24">
                  <c:v>114285</c:v>
                </c:pt>
                <c:pt idx="25">
                  <c:v>114456</c:v>
                </c:pt>
                <c:pt idx="26">
                  <c:v>114583</c:v>
                </c:pt>
                <c:pt idx="27">
                  <c:v>114779</c:v>
                </c:pt>
                <c:pt idx="28">
                  <c:v>114971</c:v>
                </c:pt>
                <c:pt idx="29">
                  <c:v>115159</c:v>
                </c:pt>
                <c:pt idx="30">
                  <c:v>115394</c:v>
                </c:pt>
              </c:numCache>
            </c:numRef>
          </c:val>
          <c:smooth val="0"/>
          <c:extLst>
            <c:ext xmlns:c16="http://schemas.microsoft.com/office/drawing/2014/chart" uri="{C3380CC4-5D6E-409C-BE32-E72D297353CC}">
              <c16:uniqueId val="{00000000-E3BF-444A-A570-9BC34A5EDD3D}"/>
            </c:ext>
          </c:extLst>
        </c:ser>
        <c:dLbls>
          <c:showLegendKey val="0"/>
          <c:showVal val="0"/>
          <c:showCatName val="0"/>
          <c:showSerName val="0"/>
          <c:showPercent val="0"/>
          <c:showBubbleSize val="0"/>
        </c:dLbls>
        <c:smooth val="0"/>
        <c:axId val="575692416"/>
        <c:axId val="575695696"/>
      </c:lineChart>
      <c:dateAx>
        <c:axId val="57569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695696"/>
        <c:crosses val="autoZero"/>
        <c:auto val="1"/>
        <c:lblOffset val="100"/>
        <c:baseTimeUnit val="days"/>
      </c:dateAx>
      <c:valAx>
        <c:axId val="57569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69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84</c:v>
                </c:pt>
                <c:pt idx="1">
                  <c:v>89</c:v>
                </c:pt>
                <c:pt idx="2">
                  <c:v>119</c:v>
                </c:pt>
                <c:pt idx="3">
                  <c:v>0</c:v>
                </c:pt>
                <c:pt idx="4">
                  <c:v>100</c:v>
                </c:pt>
                <c:pt idx="5">
                  <c:v>96</c:v>
                </c:pt>
                <c:pt idx="6">
                  <c:v>84</c:v>
                </c:pt>
                <c:pt idx="7">
                  <c:v>125</c:v>
                </c:pt>
                <c:pt idx="8">
                  <c:v>99</c:v>
                </c:pt>
                <c:pt idx="9">
                  <c:v>96</c:v>
                </c:pt>
                <c:pt idx="10">
                  <c:v>124</c:v>
                </c:pt>
                <c:pt idx="11">
                  <c:v>2581</c:v>
                </c:pt>
                <c:pt idx="12">
                  <c:v>101</c:v>
                </c:pt>
                <c:pt idx="13">
                  <c:v>110</c:v>
                </c:pt>
                <c:pt idx="14">
                  <c:v>58</c:v>
                </c:pt>
                <c:pt idx="15">
                  <c:v>104</c:v>
                </c:pt>
                <c:pt idx="16">
                  <c:v>177</c:v>
                </c:pt>
                <c:pt idx="17">
                  <c:v>97</c:v>
                </c:pt>
                <c:pt idx="18">
                  <c:v>77</c:v>
                </c:pt>
                <c:pt idx="19">
                  <c:v>225</c:v>
                </c:pt>
                <c:pt idx="20">
                  <c:v>165</c:v>
                </c:pt>
                <c:pt idx="21">
                  <c:v>94</c:v>
                </c:pt>
                <c:pt idx="22">
                  <c:v>135</c:v>
                </c:pt>
                <c:pt idx="23">
                  <c:v>231</c:v>
                </c:pt>
                <c:pt idx="24">
                  <c:v>146</c:v>
                </c:pt>
                <c:pt idx="25">
                  <c:v>205</c:v>
                </c:pt>
                <c:pt idx="26">
                  <c:v>96</c:v>
                </c:pt>
                <c:pt idx="27">
                  <c:v>110</c:v>
                </c:pt>
                <c:pt idx="28">
                  <c:v>60</c:v>
                </c:pt>
                <c:pt idx="29">
                  <c:v>115</c:v>
                </c:pt>
                <c:pt idx="30">
                  <c:v>103</c:v>
                </c:pt>
              </c:numCache>
            </c:numRef>
          </c:val>
          <c:smooth val="0"/>
          <c:extLst>
            <c:ext xmlns:c16="http://schemas.microsoft.com/office/drawing/2014/chart" uri="{C3380CC4-5D6E-409C-BE32-E72D297353CC}">
              <c16:uniqueId val="{00000000-5518-4926-9069-6F0E6B4A9AA9}"/>
            </c:ext>
          </c:extLst>
        </c:ser>
        <c:dLbls>
          <c:showLegendKey val="0"/>
          <c:showVal val="0"/>
          <c:showCatName val="0"/>
          <c:showSerName val="0"/>
          <c:showPercent val="0"/>
          <c:showBubbleSize val="0"/>
        </c:dLbls>
        <c:smooth val="0"/>
        <c:axId val="575751784"/>
        <c:axId val="575745224"/>
      </c:lineChart>
      <c:dateAx>
        <c:axId val="57575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745224"/>
        <c:crosses val="autoZero"/>
        <c:auto val="1"/>
        <c:lblOffset val="100"/>
        <c:baseTimeUnit val="days"/>
      </c:dateAx>
      <c:valAx>
        <c:axId val="57574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75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20</c:v>
                </c:pt>
              </c:numCache>
            </c:numRef>
          </c:val>
          <c:extLst>
            <c:ext xmlns:c16="http://schemas.microsoft.com/office/drawing/2014/chart" uri="{C3380CC4-5D6E-409C-BE32-E72D297353CC}">
              <c16:uniqueId val="{00000000-B648-4055-A167-2CE4714B989B}"/>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40</c:v>
                </c:pt>
              </c:numCache>
            </c:numRef>
          </c:val>
          <c:extLst>
            <c:ext xmlns:c16="http://schemas.microsoft.com/office/drawing/2014/chart" uri="{C3380CC4-5D6E-409C-BE32-E72D297353CC}">
              <c16:uniqueId val="{00000001-B648-4055-A167-2CE4714B989B}"/>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3</c:v>
                </c:pt>
              </c:numCache>
            </c:numRef>
          </c:val>
          <c:extLst>
            <c:ext xmlns:c16="http://schemas.microsoft.com/office/drawing/2014/chart" uri="{C3380CC4-5D6E-409C-BE32-E72D297353CC}">
              <c16:uniqueId val="{00000002-B648-4055-A167-2CE4714B989B}"/>
            </c:ext>
          </c:extLst>
        </c:ser>
        <c:dLbls>
          <c:showLegendKey val="0"/>
          <c:showVal val="0"/>
          <c:showCatName val="0"/>
          <c:showSerName val="0"/>
          <c:showPercent val="0"/>
          <c:showBubbleSize val="0"/>
        </c:dLbls>
        <c:gapWidth val="150"/>
        <c:overlap val="100"/>
        <c:axId val="592182208"/>
        <c:axId val="592183520"/>
      </c:barChart>
      <c:catAx>
        <c:axId val="59218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83520"/>
        <c:crosses val="autoZero"/>
        <c:auto val="1"/>
        <c:lblAlgn val="ctr"/>
        <c:lblOffset val="100"/>
        <c:noMultiLvlLbl val="0"/>
      </c:catAx>
      <c:valAx>
        <c:axId val="592183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8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7948</c:v>
                </c:pt>
              </c:numCache>
            </c:numRef>
          </c:val>
          <c:extLst>
            <c:ext xmlns:c16="http://schemas.microsoft.com/office/drawing/2014/chart" uri="{C3380CC4-5D6E-409C-BE32-E72D297353CC}">
              <c16:uniqueId val="{00000000-1569-41C1-B99B-E37636D9F6B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9078</c:v>
                </c:pt>
              </c:numCache>
            </c:numRef>
          </c:val>
          <c:extLst>
            <c:ext xmlns:c16="http://schemas.microsoft.com/office/drawing/2014/chart" uri="{C3380CC4-5D6E-409C-BE32-E72D297353CC}">
              <c16:uniqueId val="{00000001-1569-41C1-B99B-E37636D9F6B0}"/>
            </c:ext>
          </c:extLst>
        </c:ser>
        <c:dLbls>
          <c:showLegendKey val="0"/>
          <c:showVal val="0"/>
          <c:showCatName val="0"/>
          <c:showSerName val="0"/>
          <c:showPercent val="0"/>
          <c:showBubbleSize val="0"/>
        </c:dLbls>
        <c:gapWidth val="150"/>
        <c:overlap val="100"/>
        <c:axId val="592180568"/>
        <c:axId val="613991544"/>
      </c:barChart>
      <c:catAx>
        <c:axId val="59218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3991544"/>
        <c:crosses val="autoZero"/>
        <c:auto val="1"/>
        <c:lblAlgn val="ctr"/>
        <c:lblOffset val="100"/>
        <c:noMultiLvlLbl val="0"/>
      </c:catAx>
      <c:valAx>
        <c:axId val="613991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8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D2CA-9D76-4E5D-9ED8-0EC3685B027D}"/>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0E186FCD-066F-4C6A-A4A9-5ECD4E3D84F8}"/>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810093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EF0C6-7536-4C5F-A99C-D42B72D1E983}"/>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E0A8EAAD-8931-49FE-B922-B15419DF53BB}"/>
              </a:ext>
            </a:extLst>
          </p:cNvPr>
          <p:cNvGraphicFramePr>
            <a:graphicFrameLocks noGrp="1"/>
          </p:cNvGraphicFramePr>
          <p:nvPr>
            <p:ph type="tbl" sz="quarter" idx="13"/>
            <p:extLst>
              <p:ext uri="{D42A27DB-BD31-4B8C-83A1-F6EECF244321}">
                <p14:modId xmlns:p14="http://schemas.microsoft.com/office/powerpoint/2010/main" val="224764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23556117"/>
                    </a:ext>
                  </a:extLst>
                </a:gridCol>
                <a:gridCol w="493776">
                  <a:extLst>
                    <a:ext uri="{9D8B030D-6E8A-4147-A177-3AD203B41FA5}">
                      <a16:colId xmlns:a16="http://schemas.microsoft.com/office/drawing/2014/main" val="565890135"/>
                    </a:ext>
                  </a:extLst>
                </a:gridCol>
                <a:gridCol w="493776">
                  <a:extLst>
                    <a:ext uri="{9D8B030D-6E8A-4147-A177-3AD203B41FA5}">
                      <a16:colId xmlns:a16="http://schemas.microsoft.com/office/drawing/2014/main" val="2091295928"/>
                    </a:ext>
                  </a:extLst>
                </a:gridCol>
                <a:gridCol w="493776">
                  <a:extLst>
                    <a:ext uri="{9D8B030D-6E8A-4147-A177-3AD203B41FA5}">
                      <a16:colId xmlns:a16="http://schemas.microsoft.com/office/drawing/2014/main" val="3746434028"/>
                    </a:ext>
                  </a:extLst>
                </a:gridCol>
                <a:gridCol w="493776">
                  <a:extLst>
                    <a:ext uri="{9D8B030D-6E8A-4147-A177-3AD203B41FA5}">
                      <a16:colId xmlns:a16="http://schemas.microsoft.com/office/drawing/2014/main" val="1530657060"/>
                    </a:ext>
                  </a:extLst>
                </a:gridCol>
                <a:gridCol w="493776">
                  <a:extLst>
                    <a:ext uri="{9D8B030D-6E8A-4147-A177-3AD203B41FA5}">
                      <a16:colId xmlns:a16="http://schemas.microsoft.com/office/drawing/2014/main" val="2870105826"/>
                    </a:ext>
                  </a:extLst>
                </a:gridCol>
                <a:gridCol w="493776">
                  <a:extLst>
                    <a:ext uri="{9D8B030D-6E8A-4147-A177-3AD203B41FA5}">
                      <a16:colId xmlns:a16="http://schemas.microsoft.com/office/drawing/2014/main" val="1426851003"/>
                    </a:ext>
                  </a:extLst>
                </a:gridCol>
                <a:gridCol w="493776">
                  <a:extLst>
                    <a:ext uri="{9D8B030D-6E8A-4147-A177-3AD203B41FA5}">
                      <a16:colId xmlns:a16="http://schemas.microsoft.com/office/drawing/2014/main" val="3266952111"/>
                    </a:ext>
                  </a:extLst>
                </a:gridCol>
                <a:gridCol w="493776">
                  <a:extLst>
                    <a:ext uri="{9D8B030D-6E8A-4147-A177-3AD203B41FA5}">
                      <a16:colId xmlns:a16="http://schemas.microsoft.com/office/drawing/2014/main" val="2657138664"/>
                    </a:ext>
                  </a:extLst>
                </a:gridCol>
                <a:gridCol w="493776">
                  <a:extLst>
                    <a:ext uri="{9D8B030D-6E8A-4147-A177-3AD203B41FA5}">
                      <a16:colId xmlns:a16="http://schemas.microsoft.com/office/drawing/2014/main" val="1939840531"/>
                    </a:ext>
                  </a:extLst>
                </a:gridCol>
                <a:gridCol w="493776">
                  <a:extLst>
                    <a:ext uri="{9D8B030D-6E8A-4147-A177-3AD203B41FA5}">
                      <a16:colId xmlns:a16="http://schemas.microsoft.com/office/drawing/2014/main" val="3185237936"/>
                    </a:ext>
                  </a:extLst>
                </a:gridCol>
                <a:gridCol w="493776">
                  <a:extLst>
                    <a:ext uri="{9D8B030D-6E8A-4147-A177-3AD203B41FA5}">
                      <a16:colId xmlns:a16="http://schemas.microsoft.com/office/drawing/2014/main" val="3778809937"/>
                    </a:ext>
                  </a:extLst>
                </a:gridCol>
                <a:gridCol w="493776">
                  <a:extLst>
                    <a:ext uri="{9D8B030D-6E8A-4147-A177-3AD203B41FA5}">
                      <a16:colId xmlns:a16="http://schemas.microsoft.com/office/drawing/2014/main" val="496475419"/>
                    </a:ext>
                  </a:extLst>
                </a:gridCol>
                <a:gridCol w="493776">
                  <a:extLst>
                    <a:ext uri="{9D8B030D-6E8A-4147-A177-3AD203B41FA5}">
                      <a16:colId xmlns:a16="http://schemas.microsoft.com/office/drawing/2014/main" val="41233795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55526127"/>
                  </a:ext>
                </a:extLst>
              </a:tr>
              <a:tr h="370840">
                <a:tc>
                  <a:txBody>
                    <a:bodyPr/>
                    <a:lstStyle/>
                    <a:p>
                      <a:r>
                        <a:rPr lang="en-US" sz="1000"/>
                        <a:t>@AldawaaCare</a:t>
                      </a:r>
                    </a:p>
                  </a:txBody>
                  <a:tcPr/>
                </a:tc>
                <a:tc>
                  <a:txBody>
                    <a:bodyPr/>
                    <a:lstStyle/>
                    <a:p>
                      <a:r>
                        <a:rPr lang="en-US" sz="1000"/>
                        <a:t>141079</a:t>
                      </a:r>
                    </a:p>
                  </a:txBody>
                  <a:tcPr/>
                </a:tc>
                <a:tc>
                  <a:txBody>
                    <a:bodyPr/>
                    <a:lstStyle/>
                    <a:p>
                      <a:r>
                        <a:rPr lang="en-US" sz="1000"/>
                        <a:t>320</a:t>
                      </a:r>
                    </a:p>
                  </a:txBody>
                  <a:tcPr/>
                </a:tc>
                <a:tc>
                  <a:txBody>
                    <a:bodyPr/>
                    <a:lstStyle/>
                    <a:p>
                      <a:r>
                        <a:rPr lang="en-US" sz="1000"/>
                        <a:t>203</a:t>
                      </a:r>
                    </a:p>
                  </a:txBody>
                  <a:tcPr/>
                </a:tc>
                <a:tc>
                  <a:txBody>
                    <a:bodyPr/>
                    <a:lstStyle/>
                    <a:p>
                      <a:r>
                        <a:rPr lang="en-US" sz="1000"/>
                        <a:t>81</a:t>
                      </a:r>
                    </a:p>
                  </a:txBody>
                  <a:tcPr/>
                </a:tc>
                <a:tc>
                  <a:txBody>
                    <a:bodyPr/>
                    <a:lstStyle/>
                    <a:p>
                      <a:r>
                        <a:rPr lang="en-US" sz="1000"/>
                        <a:t>5</a:t>
                      </a:r>
                    </a:p>
                  </a:txBody>
                  <a:tcPr/>
                </a:tc>
                <a:tc>
                  <a:txBody>
                    <a:bodyPr/>
                    <a:lstStyle/>
                    <a:p>
                      <a:r>
                        <a:rPr lang="en-US" sz="1000"/>
                        <a:t>117</a:t>
                      </a:r>
                    </a:p>
                  </a:txBody>
                  <a:tcPr/>
                </a:tc>
                <a:tc>
                  <a:txBody>
                    <a:bodyPr/>
                    <a:lstStyle/>
                    <a:p>
                      <a:r>
                        <a:rPr lang="en-US" sz="1000"/>
                        <a:t>2655</a:t>
                      </a:r>
                    </a:p>
                  </a:txBody>
                  <a:tcPr/>
                </a:tc>
                <a:tc>
                  <a:txBody>
                    <a:bodyPr/>
                    <a:lstStyle/>
                    <a:p>
                      <a:r>
                        <a:rPr lang="en-US" sz="1000"/>
                        <a:t>2623</a:t>
                      </a:r>
                    </a:p>
                  </a:txBody>
                  <a:tcPr/>
                </a:tc>
                <a:tc>
                  <a:txBody>
                    <a:bodyPr/>
                    <a:lstStyle/>
                    <a:p>
                      <a:r>
                        <a:rPr lang="en-US" sz="1000"/>
                        <a:t>1109</a:t>
                      </a:r>
                    </a:p>
                  </a:txBody>
                  <a:tcPr/>
                </a:tc>
                <a:tc>
                  <a:txBody>
                    <a:bodyPr/>
                    <a:lstStyle/>
                    <a:p>
                      <a:r>
                        <a:rPr lang="en-US" sz="1000"/>
                        <a:t>1983</a:t>
                      </a:r>
                    </a:p>
                  </a:txBody>
                  <a:tcPr/>
                </a:tc>
                <a:tc>
                  <a:txBody>
                    <a:bodyPr/>
                    <a:lstStyle/>
                    <a:p>
                      <a:r>
                        <a:rPr lang="en-US" sz="1000"/>
                        <a:t>2645</a:t>
                      </a:r>
                    </a:p>
                  </a:txBody>
                  <a:tcPr/>
                </a:tc>
                <a:tc>
                  <a:txBody>
                    <a:bodyPr/>
                    <a:lstStyle/>
                    <a:p>
                      <a:r>
                        <a:rPr lang="en-US" sz="1000"/>
                        <a:t>0.0501 %</a:t>
                      </a:r>
                    </a:p>
                  </a:txBody>
                  <a:tcPr/>
                </a:tc>
                <a:tc>
                  <a:txBody>
                    <a:bodyPr/>
                    <a:lstStyle/>
                    <a:p>
                      <a:r>
                        <a:rPr lang="en-US" sz="1000"/>
                        <a:t>49.3 %</a:t>
                      </a:r>
                    </a:p>
                  </a:txBody>
                  <a:tcPr/>
                </a:tc>
                <a:extLst>
                  <a:ext uri="{0D108BD9-81ED-4DB2-BD59-A6C34878D82A}">
                    <a16:rowId xmlns:a16="http://schemas.microsoft.com/office/drawing/2014/main" val="2560853242"/>
                  </a:ext>
                </a:extLst>
              </a:tr>
            </a:tbl>
          </a:graphicData>
        </a:graphic>
      </p:graphicFrame>
      <p:sp>
        <p:nvSpPr>
          <p:cNvPr id="4" name="Text Placeholder 3">
            <a:extLst>
              <a:ext uri="{FF2B5EF4-FFF2-40B4-BE49-F238E27FC236}">
                <a16:creationId xmlns:a16="http://schemas.microsoft.com/office/drawing/2014/main" id="{3085BC07-8855-4848-AE19-B5D68FEBFED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57999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B6E80-F6AE-4268-AA45-1259FFF2C5C3}"/>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0FA04FBF-4125-4677-8CF0-FF5BBDCE5A2B}"/>
              </a:ext>
            </a:extLst>
          </p:cNvPr>
          <p:cNvGraphicFramePr>
            <a:graphicFrameLocks noGrp="1"/>
          </p:cNvGraphicFramePr>
          <p:nvPr>
            <p:ph type="chart" sz="quarter" idx="13"/>
            <p:extLst>
              <p:ext uri="{D42A27DB-BD31-4B8C-83A1-F6EECF244321}">
                <p14:modId xmlns:p14="http://schemas.microsoft.com/office/powerpoint/2010/main" val="4198521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661249-73EA-42B0-86EF-2EC01E6B0F6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9BB798F-06ED-4AA0-B661-991D530F63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73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38BD-73B7-4C12-8219-84A86C59D3C9}"/>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9E7A2A0D-B4B9-4C66-99D9-8DA82E85DC6E}"/>
              </a:ext>
            </a:extLst>
          </p:cNvPr>
          <p:cNvGraphicFramePr>
            <a:graphicFrameLocks noGrp="1"/>
          </p:cNvGraphicFramePr>
          <p:nvPr>
            <p:ph type="tbl" sz="quarter" idx="13"/>
            <p:extLst>
              <p:ext uri="{D42A27DB-BD31-4B8C-83A1-F6EECF244321}">
                <p14:modId xmlns:p14="http://schemas.microsoft.com/office/powerpoint/2010/main" val="975814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6195908"/>
                    </a:ext>
                  </a:extLst>
                </a:gridCol>
                <a:gridCol w="822960">
                  <a:extLst>
                    <a:ext uri="{9D8B030D-6E8A-4147-A177-3AD203B41FA5}">
                      <a16:colId xmlns:a16="http://schemas.microsoft.com/office/drawing/2014/main" val="252990200"/>
                    </a:ext>
                  </a:extLst>
                </a:gridCol>
                <a:gridCol w="822960">
                  <a:extLst>
                    <a:ext uri="{9D8B030D-6E8A-4147-A177-3AD203B41FA5}">
                      <a16:colId xmlns:a16="http://schemas.microsoft.com/office/drawing/2014/main" val="1242739832"/>
                    </a:ext>
                  </a:extLst>
                </a:gridCol>
                <a:gridCol w="822960">
                  <a:extLst>
                    <a:ext uri="{9D8B030D-6E8A-4147-A177-3AD203B41FA5}">
                      <a16:colId xmlns:a16="http://schemas.microsoft.com/office/drawing/2014/main" val="1837743304"/>
                    </a:ext>
                  </a:extLst>
                </a:gridCol>
                <a:gridCol w="822960">
                  <a:extLst>
                    <a:ext uri="{9D8B030D-6E8A-4147-A177-3AD203B41FA5}">
                      <a16:colId xmlns:a16="http://schemas.microsoft.com/office/drawing/2014/main" val="1960020086"/>
                    </a:ext>
                  </a:extLst>
                </a:gridCol>
                <a:gridCol w="822960">
                  <a:extLst>
                    <a:ext uri="{9D8B030D-6E8A-4147-A177-3AD203B41FA5}">
                      <a16:colId xmlns:a16="http://schemas.microsoft.com/office/drawing/2014/main" val="1203716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1160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14:16:37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https://t.co/IBXD2mlMOq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426896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https://t.co/WcsWwGTQ3b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291506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 </a:t>
                      </a:r>
                      <a:r>
                        <a:rPr kumimoji="0" lang="en-US" sz="1000" b="0" i="0" u="none" strike="noStrike" kern="1200" cap="none" spc="0" normalizeH="0" baseline="0" noProof="0">
                          <a:ln>
                            <a:noFill/>
                          </a:ln>
                          <a:solidFill>
                            <a:prstClr val="black"/>
                          </a:solidFill>
                          <a:effectLst/>
                          <a:uLnTx/>
                          <a:uFillTx/>
                          <a:latin typeface="+mn-lt"/>
                          <a:ea typeface="+mn-ea"/>
                          <a:cs typeface="+mn-cs"/>
                        </a:rPr>
                        <a:t>https://t.co/zWp4nm4xtV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216723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14:19:38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اقوى عروض على بامبرز اشتري اثنين واحصل على واحد مجاناً. 
#العرض ساري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https://t.co/WXfB1Ni9LL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381463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17:17:21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https://t.co/GJboQsL7lp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400786994"/>
                  </a:ext>
                </a:extLst>
              </a:tr>
            </a:tbl>
          </a:graphicData>
        </a:graphic>
      </p:graphicFrame>
      <p:sp>
        <p:nvSpPr>
          <p:cNvPr id="4" name="Text Placeholder 3">
            <a:extLst>
              <a:ext uri="{FF2B5EF4-FFF2-40B4-BE49-F238E27FC236}">
                <a16:creationId xmlns:a16="http://schemas.microsoft.com/office/drawing/2014/main" id="{6180DF14-05E4-4EA2-85F1-326546E3F10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66665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FF06-C3CB-4F02-A975-58957A271F92}"/>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98BAE68F-D37B-4766-B78B-3D796C0D9B2C}"/>
              </a:ext>
            </a:extLst>
          </p:cNvPr>
          <p:cNvGraphicFramePr>
            <a:graphicFrameLocks noGrp="1"/>
          </p:cNvGraphicFramePr>
          <p:nvPr>
            <p:ph type="tbl" sz="quarter" idx="13"/>
            <p:extLst>
              <p:ext uri="{D42A27DB-BD31-4B8C-83A1-F6EECF244321}">
                <p14:modId xmlns:p14="http://schemas.microsoft.com/office/powerpoint/2010/main" val="181291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122758"/>
                    </a:ext>
                  </a:extLst>
                </a:gridCol>
                <a:gridCol w="822960">
                  <a:extLst>
                    <a:ext uri="{9D8B030D-6E8A-4147-A177-3AD203B41FA5}">
                      <a16:colId xmlns:a16="http://schemas.microsoft.com/office/drawing/2014/main" val="2640619057"/>
                    </a:ext>
                  </a:extLst>
                </a:gridCol>
                <a:gridCol w="822960">
                  <a:extLst>
                    <a:ext uri="{9D8B030D-6E8A-4147-A177-3AD203B41FA5}">
                      <a16:colId xmlns:a16="http://schemas.microsoft.com/office/drawing/2014/main" val="547165774"/>
                    </a:ext>
                  </a:extLst>
                </a:gridCol>
                <a:gridCol w="822960">
                  <a:extLst>
                    <a:ext uri="{9D8B030D-6E8A-4147-A177-3AD203B41FA5}">
                      <a16:colId xmlns:a16="http://schemas.microsoft.com/office/drawing/2014/main" val="2020012676"/>
                    </a:ext>
                  </a:extLst>
                </a:gridCol>
                <a:gridCol w="822960">
                  <a:extLst>
                    <a:ext uri="{9D8B030D-6E8A-4147-A177-3AD203B41FA5}">
                      <a16:colId xmlns:a16="http://schemas.microsoft.com/office/drawing/2014/main" val="2037979354"/>
                    </a:ext>
                  </a:extLst>
                </a:gridCol>
                <a:gridCol w="822960">
                  <a:extLst>
                    <a:ext uri="{9D8B030D-6E8A-4147-A177-3AD203B41FA5}">
                      <a16:colId xmlns:a16="http://schemas.microsoft.com/office/drawing/2014/main" val="3117881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5461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01:42:58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https://t.co/kFSEyybnp5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258191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كلورين الأن في صيدلية الدواء! لفترة محدودة من 26 اغسطس الى 31  اغسطس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https://t.co/btMWEbCKAp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113919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14:00:42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#صيدلية_الدواء من 26 اغسطس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https://t.co/l6dkh4xpri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391782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13:49:51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a:t>
                      </a:r>
                      <a:r>
                        <a:rPr kumimoji="0" lang="en-US" sz="1000" b="0" i="0" u="none" strike="noStrike" kern="1200" cap="none" spc="0" normalizeH="0" baseline="0" noProof="0">
                          <a:ln>
                            <a:noFill/>
                          </a:ln>
                          <a:solidFill>
                            <a:prstClr val="black"/>
                          </a:solidFill>
                          <a:effectLst/>
                          <a:uLnTx/>
                          <a:uFillTx/>
                          <a:latin typeface="+mn-lt"/>
                          <a:ea typeface="+mn-ea"/>
                          <a:cs typeface="+mn-cs"/>
                        </a:rPr>
                        <a:t>sugar, </a:t>
                      </a:r>
                      <a:r>
                        <a:rPr kumimoji="0" lang="ar-AE" sz="1000" b="0" i="0" u="none" strike="noStrike" kern="1200" cap="none" spc="0" normalizeH="0" baseline="0" noProof="0">
                          <a:ln>
                            <a:noFill/>
                          </a:ln>
                          <a:solidFill>
                            <a:prstClr val="black"/>
                          </a:solidFill>
                          <a:effectLst/>
                          <a:uLnTx/>
                          <a:uFillTx/>
                          <a:latin typeface="+mn-lt"/>
                          <a:ea typeface="+mn-ea"/>
                          <a:cs typeface="+mn-cs"/>
                        </a:rPr>
                        <a:t>اشتري عدسات شهرية واحصلي على عدسة اخرى مجاناً لفترة محدودة , من 27 اغسطس الى 2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https://t.co/Q0LNidci7V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332874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19:15:55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دللي نفسك مع مجموعة بوتيك جريس كويل الفاخرة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https://t.co/moKW6hG1k5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11333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17:00:46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https://t.co/37EFAg2K8F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4041381619"/>
                  </a:ext>
                </a:extLst>
              </a:tr>
            </a:tbl>
          </a:graphicData>
        </a:graphic>
      </p:graphicFrame>
      <p:sp>
        <p:nvSpPr>
          <p:cNvPr id="4" name="Text Placeholder 3">
            <a:extLst>
              <a:ext uri="{FF2B5EF4-FFF2-40B4-BE49-F238E27FC236}">
                <a16:creationId xmlns:a16="http://schemas.microsoft.com/office/drawing/2014/main" id="{E3FE39C8-7EC5-46B0-9949-9AA6BB70DE0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2312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3BD90-8745-40D6-A368-DAD15CE3DE66}"/>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ED29050D-E1D1-4601-AA5A-6C21051E25A9}"/>
              </a:ext>
            </a:extLst>
          </p:cNvPr>
          <p:cNvGraphicFramePr>
            <a:graphicFrameLocks noGrp="1"/>
          </p:cNvGraphicFramePr>
          <p:nvPr>
            <p:ph type="tbl" sz="quarter" idx="13"/>
            <p:extLst>
              <p:ext uri="{D42A27DB-BD31-4B8C-83A1-F6EECF244321}">
                <p14:modId xmlns:p14="http://schemas.microsoft.com/office/powerpoint/2010/main" val="375105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1288288"/>
                    </a:ext>
                  </a:extLst>
                </a:gridCol>
                <a:gridCol w="822960">
                  <a:extLst>
                    <a:ext uri="{9D8B030D-6E8A-4147-A177-3AD203B41FA5}">
                      <a16:colId xmlns:a16="http://schemas.microsoft.com/office/drawing/2014/main" val="3895480741"/>
                    </a:ext>
                  </a:extLst>
                </a:gridCol>
                <a:gridCol w="822960">
                  <a:extLst>
                    <a:ext uri="{9D8B030D-6E8A-4147-A177-3AD203B41FA5}">
                      <a16:colId xmlns:a16="http://schemas.microsoft.com/office/drawing/2014/main" val="3040305764"/>
                    </a:ext>
                  </a:extLst>
                </a:gridCol>
                <a:gridCol w="822960">
                  <a:extLst>
                    <a:ext uri="{9D8B030D-6E8A-4147-A177-3AD203B41FA5}">
                      <a16:colId xmlns:a16="http://schemas.microsoft.com/office/drawing/2014/main" val="3788122583"/>
                    </a:ext>
                  </a:extLst>
                </a:gridCol>
                <a:gridCol w="822960">
                  <a:extLst>
                    <a:ext uri="{9D8B030D-6E8A-4147-A177-3AD203B41FA5}">
                      <a16:colId xmlns:a16="http://schemas.microsoft.com/office/drawing/2014/main" val="2980953739"/>
                    </a:ext>
                  </a:extLst>
                </a:gridCol>
                <a:gridCol w="822960">
                  <a:extLst>
                    <a:ext uri="{9D8B030D-6E8A-4147-A177-3AD203B41FA5}">
                      <a16:colId xmlns:a16="http://schemas.microsoft.com/office/drawing/2014/main" val="321170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9062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19:08:21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https://t.co/GXOiwK7h0J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extLst>
                  <a:ext uri="{0D108BD9-81ED-4DB2-BD59-A6C34878D82A}">
                    <a16:rowId xmlns:a16="http://schemas.microsoft.com/office/drawing/2014/main" val="105764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14:28:39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 </a:t>
                      </a:r>
                      <a:r>
                        <a:rPr kumimoji="0" lang="en-US" sz="1000" b="0" i="0" u="none" strike="noStrike" kern="1200" cap="none" spc="0" normalizeH="0" baseline="0" noProof="0">
                          <a:ln>
                            <a:noFill/>
                          </a:ln>
                          <a:solidFill>
                            <a:prstClr val="black"/>
                          </a:solidFill>
                          <a:effectLst/>
                          <a:uLnTx/>
                          <a:uFillTx/>
                          <a:latin typeface="+mn-lt"/>
                          <a:ea typeface="+mn-ea"/>
                          <a:cs typeface="+mn-cs"/>
                        </a:rPr>
                        <a:t>https://t.co/HmPRw4xbpQ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extLst>
                  <a:ext uri="{0D108BD9-81ED-4DB2-BD59-A6C34878D82A}">
                    <a16:rowId xmlns:a16="http://schemas.microsoft.com/office/drawing/2014/main" val="154705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 </a:t>
                      </a:r>
                      <a:r>
                        <a:rPr kumimoji="0" lang="en-US" sz="1000" b="0" i="0" u="none" strike="noStrike" kern="1200" cap="none" spc="0" normalizeH="0" baseline="0" noProof="0">
                          <a:ln>
                            <a:noFill/>
                          </a:ln>
                          <a:solidFill>
                            <a:prstClr val="black"/>
                          </a:solidFill>
                          <a:effectLst/>
                          <a:uLnTx/>
                          <a:uFillTx/>
                          <a:latin typeface="+mn-lt"/>
                          <a:ea typeface="+mn-ea"/>
                          <a:cs typeface="+mn-cs"/>
                        </a:rPr>
                        <a:t>https://t.co/WzMVrkXpqm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340400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21:29:06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https://t.co/urjaSDoTAB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194413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https://t.co/Y7oYZu3HoV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2500525665"/>
                  </a:ext>
                </a:extLst>
              </a:tr>
            </a:tbl>
          </a:graphicData>
        </a:graphic>
      </p:graphicFrame>
      <p:sp>
        <p:nvSpPr>
          <p:cNvPr id="4" name="Text Placeholder 3">
            <a:extLst>
              <a:ext uri="{FF2B5EF4-FFF2-40B4-BE49-F238E27FC236}">
                <a16:creationId xmlns:a16="http://schemas.microsoft.com/office/drawing/2014/main" id="{56EAA151-FBA8-4FAF-B9C0-53790F68333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9790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F090B-1746-4CA9-AAB3-9ADA21F30E42}"/>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F75A40C4-6A3E-4256-99F0-01612299C822}"/>
              </a:ext>
            </a:extLst>
          </p:cNvPr>
          <p:cNvGraphicFramePr>
            <a:graphicFrameLocks noGrp="1"/>
          </p:cNvGraphicFramePr>
          <p:nvPr>
            <p:ph type="tbl" sz="quarter" idx="13"/>
            <p:extLst>
              <p:ext uri="{D42A27DB-BD31-4B8C-83A1-F6EECF244321}">
                <p14:modId xmlns:p14="http://schemas.microsoft.com/office/powerpoint/2010/main" val="3269528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68325275"/>
                    </a:ext>
                  </a:extLst>
                </a:gridCol>
                <a:gridCol w="822960">
                  <a:extLst>
                    <a:ext uri="{9D8B030D-6E8A-4147-A177-3AD203B41FA5}">
                      <a16:colId xmlns:a16="http://schemas.microsoft.com/office/drawing/2014/main" val="1210568040"/>
                    </a:ext>
                  </a:extLst>
                </a:gridCol>
                <a:gridCol w="822960">
                  <a:extLst>
                    <a:ext uri="{9D8B030D-6E8A-4147-A177-3AD203B41FA5}">
                      <a16:colId xmlns:a16="http://schemas.microsoft.com/office/drawing/2014/main" val="3849003580"/>
                    </a:ext>
                  </a:extLst>
                </a:gridCol>
                <a:gridCol w="822960">
                  <a:extLst>
                    <a:ext uri="{9D8B030D-6E8A-4147-A177-3AD203B41FA5}">
                      <a16:colId xmlns:a16="http://schemas.microsoft.com/office/drawing/2014/main" val="2474836662"/>
                    </a:ext>
                  </a:extLst>
                </a:gridCol>
                <a:gridCol w="822960">
                  <a:extLst>
                    <a:ext uri="{9D8B030D-6E8A-4147-A177-3AD203B41FA5}">
                      <a16:colId xmlns:a16="http://schemas.microsoft.com/office/drawing/2014/main" val="2550132825"/>
                    </a:ext>
                  </a:extLst>
                </a:gridCol>
                <a:gridCol w="822960">
                  <a:extLst>
                    <a:ext uri="{9D8B030D-6E8A-4147-A177-3AD203B41FA5}">
                      <a16:colId xmlns:a16="http://schemas.microsoft.com/office/drawing/2014/main" val="147445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197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- 2018-08-24 09:00:44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https://t.co/JyEsrPxPAn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92421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- 2018-08-23 11:30:22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https://t.co/iEUJ99U3Ru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382242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https://t.co/qYKfQ2T6MX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248336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- 2018-08-21 17:01:21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https://t.co/eooruxVH2F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589967226"/>
                  </a:ext>
                </a:extLst>
              </a:tr>
            </a:tbl>
          </a:graphicData>
        </a:graphic>
      </p:graphicFrame>
      <p:sp>
        <p:nvSpPr>
          <p:cNvPr id="4" name="Text Placeholder 3">
            <a:extLst>
              <a:ext uri="{FF2B5EF4-FFF2-40B4-BE49-F238E27FC236}">
                <a16:creationId xmlns:a16="http://schemas.microsoft.com/office/drawing/2014/main" id="{A953CA46-A5E0-4802-924C-D890A515E25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88979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7F41A-D9F6-4F40-9BF9-56C93CC019C3}"/>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E3ABE494-1BBE-4613-BE05-28E9556384C2}"/>
              </a:ext>
            </a:extLst>
          </p:cNvPr>
          <p:cNvGraphicFramePr>
            <a:graphicFrameLocks noGrp="1"/>
          </p:cNvGraphicFramePr>
          <p:nvPr>
            <p:ph type="tbl" sz="quarter" idx="13"/>
            <p:extLst>
              <p:ext uri="{D42A27DB-BD31-4B8C-83A1-F6EECF244321}">
                <p14:modId xmlns:p14="http://schemas.microsoft.com/office/powerpoint/2010/main" val="2938654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527975"/>
                    </a:ext>
                  </a:extLst>
                </a:gridCol>
                <a:gridCol w="822960">
                  <a:extLst>
                    <a:ext uri="{9D8B030D-6E8A-4147-A177-3AD203B41FA5}">
                      <a16:colId xmlns:a16="http://schemas.microsoft.com/office/drawing/2014/main" val="2949310347"/>
                    </a:ext>
                  </a:extLst>
                </a:gridCol>
                <a:gridCol w="822960">
                  <a:extLst>
                    <a:ext uri="{9D8B030D-6E8A-4147-A177-3AD203B41FA5}">
                      <a16:colId xmlns:a16="http://schemas.microsoft.com/office/drawing/2014/main" val="3024994338"/>
                    </a:ext>
                  </a:extLst>
                </a:gridCol>
                <a:gridCol w="822960">
                  <a:extLst>
                    <a:ext uri="{9D8B030D-6E8A-4147-A177-3AD203B41FA5}">
                      <a16:colId xmlns:a16="http://schemas.microsoft.com/office/drawing/2014/main" val="3839849131"/>
                    </a:ext>
                  </a:extLst>
                </a:gridCol>
                <a:gridCol w="822960">
                  <a:extLst>
                    <a:ext uri="{9D8B030D-6E8A-4147-A177-3AD203B41FA5}">
                      <a16:colId xmlns:a16="http://schemas.microsoft.com/office/drawing/2014/main" val="533241169"/>
                    </a:ext>
                  </a:extLst>
                </a:gridCol>
                <a:gridCol w="822960">
                  <a:extLst>
                    <a:ext uri="{9D8B030D-6E8A-4147-A177-3AD203B41FA5}">
                      <a16:colId xmlns:a16="http://schemas.microsoft.com/office/drawing/2014/main" val="2355992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5984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16:01:51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 </a:t>
                      </a:r>
                      <a:r>
                        <a:rPr kumimoji="0" lang="en-US" sz="1000" b="0" i="0" u="none" strike="noStrike" kern="1200" cap="none" spc="0" normalizeH="0" baseline="0" noProof="0">
                          <a:ln>
                            <a:noFill/>
                          </a:ln>
                          <a:solidFill>
                            <a:prstClr val="black"/>
                          </a:solidFill>
                          <a:effectLst/>
                          <a:uLnTx/>
                          <a:uFillTx/>
                          <a:latin typeface="+mn-lt"/>
                          <a:ea typeface="+mn-ea"/>
                          <a:cs typeface="+mn-cs"/>
                        </a:rPr>
                        <a:t>https://t.co/VOjytzPEmK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359235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10:00:50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https://t.co/HoHw3ORAD1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82257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https://t.co/OWUpUAvpTy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extLst>
                  <a:ext uri="{0D108BD9-81ED-4DB2-BD59-A6C34878D82A}">
                    <a16:rowId xmlns:a16="http://schemas.microsoft.com/office/drawing/2014/main" val="98362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05:56:45 </a:t>
                      </a:r>
                      <a:r>
                        <a:rPr kumimoji="0" lang="en-US" sz="1000" b="0" i="0" u="none" strike="noStrike" kern="1200" cap="none" spc="0" normalizeH="0" baseline="0" noProof="0">
                          <a:ln>
                            <a:noFill/>
                          </a:ln>
                          <a:solidFill>
                            <a:prstClr val="black"/>
                          </a:solidFill>
                          <a:effectLst/>
                          <a:uLnTx/>
                          <a:uFillTx/>
                          <a:latin typeface="+mn-lt"/>
                          <a:ea typeface="+mn-ea"/>
                          <a:cs typeface="+mn-cs"/>
                        </a:rPr>
                        <a:t>
  RT @DACOKSA: </a:t>
                      </a:r>
                      <a:r>
                        <a:rPr kumimoji="0" lang="ar-AE" sz="1000" b="0" i="0" u="none" strike="noStrike" kern="1200" cap="none" spc="0" normalizeH="0" baseline="0" noProof="0">
                          <a:ln>
                            <a:noFill/>
                          </a:ln>
                          <a:solidFill>
                            <a:prstClr val="black"/>
                          </a:solidFill>
                          <a:effectLst/>
                          <a:uLnTx/>
                          <a:uFillTx/>
                          <a:latin typeface="+mn-lt"/>
                          <a:ea typeface="+mn-ea"/>
                          <a:cs typeface="+mn-cs"/>
                        </a:rPr>
                        <a:t>وتضمنت مشاركة صيدلية الدواء إهداء الحجاج مستحضرات طبية خاصة وشرح طريقة الاستخدام للأدوية @</a:t>
                      </a:r>
                      <a:r>
                        <a:rPr kumimoji="0" lang="en-US" sz="1000" b="0" i="0" u="none" strike="noStrike" kern="1200" cap="none" spc="0" normalizeH="0" baseline="0" noProof="0">
                          <a:ln>
                            <a:noFill/>
                          </a:ln>
                          <a:solidFill>
                            <a:prstClr val="black"/>
                          </a:solidFill>
                          <a:effectLst/>
                          <a:uLnTx/>
                          <a:uFillTx/>
                          <a:latin typeface="+mn-lt"/>
                          <a:ea typeface="+mn-ea"/>
                          <a:cs typeface="+mn-cs"/>
                        </a:rPr>
                        <a:t>AldawaaCare https://t.co/g3PMrb6SzL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716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https://t.co/pCWiXrUsEx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464878739"/>
                  </a:ext>
                </a:extLst>
              </a:tr>
            </a:tbl>
          </a:graphicData>
        </a:graphic>
      </p:graphicFrame>
      <p:sp>
        <p:nvSpPr>
          <p:cNvPr id="4" name="Text Placeholder 3">
            <a:extLst>
              <a:ext uri="{FF2B5EF4-FFF2-40B4-BE49-F238E27FC236}">
                <a16:creationId xmlns:a16="http://schemas.microsoft.com/office/drawing/2014/main" id="{2E76731E-DB3D-48C7-AA18-1844345F4EA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5055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9C00-6AE4-4CE7-85A7-BA019D4CC885}"/>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38DC34D6-7EDF-419B-9D6B-B8B81715134E}"/>
              </a:ext>
            </a:extLst>
          </p:cNvPr>
          <p:cNvGraphicFramePr>
            <a:graphicFrameLocks noGrp="1"/>
          </p:cNvGraphicFramePr>
          <p:nvPr>
            <p:ph type="chart" sz="quarter" idx="13"/>
            <p:extLst>
              <p:ext uri="{D42A27DB-BD31-4B8C-83A1-F6EECF244321}">
                <p14:modId xmlns:p14="http://schemas.microsoft.com/office/powerpoint/2010/main" val="4062386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853660-65B6-4333-8D53-FE0AD69B151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73D2085-01A9-4CF4-A8F2-F6586FA75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1089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EA7B-E574-4AEC-80A3-5B799532F31E}"/>
              </a:ext>
            </a:extLst>
          </p:cNvPr>
          <p:cNvSpPr>
            <a:spLocks noGrp="1"/>
          </p:cNvSpPr>
          <p:nvPr>
            <p:ph type="title"/>
          </p:nvPr>
        </p:nvSpPr>
        <p:spPr/>
        <p:txBody>
          <a:bodyPr/>
          <a:lstStyle/>
          <a:p>
            <a:r>
              <a:rPr lang="en-US"/>
              <a:t>Twitter Key Interacting Users | AlDawaa - 1 of 3</a:t>
            </a:r>
          </a:p>
        </p:txBody>
      </p:sp>
      <p:graphicFrame>
        <p:nvGraphicFramePr>
          <p:cNvPr id="5" name="Table Placeholder 4">
            <a:extLst>
              <a:ext uri="{FF2B5EF4-FFF2-40B4-BE49-F238E27FC236}">
                <a16:creationId xmlns:a16="http://schemas.microsoft.com/office/drawing/2014/main" id="{24BC4873-1ED3-4B8F-8F4C-E90C12AB579A}"/>
              </a:ext>
            </a:extLst>
          </p:cNvPr>
          <p:cNvGraphicFramePr>
            <a:graphicFrameLocks noGrp="1"/>
          </p:cNvGraphicFramePr>
          <p:nvPr>
            <p:ph type="tbl" sz="quarter" idx="13"/>
            <p:extLst>
              <p:ext uri="{D42A27DB-BD31-4B8C-83A1-F6EECF244321}">
                <p14:modId xmlns:p14="http://schemas.microsoft.com/office/powerpoint/2010/main" val="7360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5943955"/>
                    </a:ext>
                  </a:extLst>
                </a:gridCol>
                <a:gridCol w="2468880">
                  <a:extLst>
                    <a:ext uri="{9D8B030D-6E8A-4147-A177-3AD203B41FA5}">
                      <a16:colId xmlns:a16="http://schemas.microsoft.com/office/drawing/2014/main" val="873310447"/>
                    </a:ext>
                  </a:extLst>
                </a:gridCol>
                <a:gridCol w="2468880">
                  <a:extLst>
                    <a:ext uri="{9D8B030D-6E8A-4147-A177-3AD203B41FA5}">
                      <a16:colId xmlns:a16="http://schemas.microsoft.com/office/drawing/2014/main" val="384384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125363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@MedServiceGuid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409790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@mansoor203040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15289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@ahmed9101983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80959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@MarkAdver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95810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@i5i4_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79168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@Nujh_Advertisin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814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@tobazgh1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02015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@MedService_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16759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@PowerCoreTrade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92456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@hms_960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718692053"/>
                  </a:ext>
                </a:extLst>
              </a:tr>
            </a:tbl>
          </a:graphicData>
        </a:graphic>
      </p:graphicFrame>
      <p:sp>
        <p:nvSpPr>
          <p:cNvPr id="4" name="Text Placeholder 3">
            <a:extLst>
              <a:ext uri="{FF2B5EF4-FFF2-40B4-BE49-F238E27FC236}">
                <a16:creationId xmlns:a16="http://schemas.microsoft.com/office/drawing/2014/main" id="{BA3B5C20-84C0-4DE1-97FA-805CEDCFC35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49007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AE51-F4DE-45BB-8DFE-0924C44ED395}"/>
              </a:ext>
            </a:extLst>
          </p:cNvPr>
          <p:cNvSpPr>
            <a:spLocks noGrp="1"/>
          </p:cNvSpPr>
          <p:nvPr>
            <p:ph type="title"/>
          </p:nvPr>
        </p:nvSpPr>
        <p:spPr/>
        <p:txBody>
          <a:bodyPr/>
          <a:lstStyle/>
          <a:p>
            <a:r>
              <a:rPr lang="en-US"/>
              <a:t>Twitter Key Interacting Users | AlDawaa - 2 of 3</a:t>
            </a:r>
          </a:p>
        </p:txBody>
      </p:sp>
      <p:graphicFrame>
        <p:nvGraphicFramePr>
          <p:cNvPr id="5" name="Table Placeholder 4">
            <a:extLst>
              <a:ext uri="{FF2B5EF4-FFF2-40B4-BE49-F238E27FC236}">
                <a16:creationId xmlns:a16="http://schemas.microsoft.com/office/drawing/2014/main" id="{97AA703B-7C77-4E3A-911E-A879FED54EFA}"/>
              </a:ext>
            </a:extLst>
          </p:cNvPr>
          <p:cNvGraphicFramePr>
            <a:graphicFrameLocks noGrp="1"/>
          </p:cNvGraphicFramePr>
          <p:nvPr>
            <p:ph type="tbl" sz="quarter" idx="13"/>
            <p:extLst>
              <p:ext uri="{D42A27DB-BD31-4B8C-83A1-F6EECF244321}">
                <p14:modId xmlns:p14="http://schemas.microsoft.com/office/powerpoint/2010/main" val="171899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4089173"/>
                    </a:ext>
                  </a:extLst>
                </a:gridCol>
                <a:gridCol w="2468880">
                  <a:extLst>
                    <a:ext uri="{9D8B030D-6E8A-4147-A177-3AD203B41FA5}">
                      <a16:colId xmlns:a16="http://schemas.microsoft.com/office/drawing/2014/main" val="1095137137"/>
                    </a:ext>
                  </a:extLst>
                </a:gridCol>
                <a:gridCol w="2468880">
                  <a:extLst>
                    <a:ext uri="{9D8B030D-6E8A-4147-A177-3AD203B41FA5}">
                      <a16:colId xmlns:a16="http://schemas.microsoft.com/office/drawing/2014/main" val="2823946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201308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@Hind_Sh14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14125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@waad__505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1201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@hamada_20409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8728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@Adver91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55682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@dA312UJejF0RNVS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25226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@NujhAdvertisin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09629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@ab2_thamer2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08189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@ws123pp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60374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@srsr1210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44513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@mram_X6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92930403"/>
                  </a:ext>
                </a:extLst>
              </a:tr>
            </a:tbl>
          </a:graphicData>
        </a:graphic>
      </p:graphicFrame>
      <p:sp>
        <p:nvSpPr>
          <p:cNvPr id="4" name="Text Placeholder 3">
            <a:extLst>
              <a:ext uri="{FF2B5EF4-FFF2-40B4-BE49-F238E27FC236}">
                <a16:creationId xmlns:a16="http://schemas.microsoft.com/office/drawing/2014/main" id="{82A0849C-D23E-4D06-B482-41C5B88E3A2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0651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3632-0E18-4471-89EC-17CA2285D6A9}"/>
              </a:ext>
            </a:extLst>
          </p:cNvPr>
          <p:cNvSpPr>
            <a:spLocks noGrp="1"/>
          </p:cNvSpPr>
          <p:nvPr>
            <p:ph type="title"/>
          </p:nvPr>
        </p:nvSpPr>
        <p:spPr/>
        <p:txBody>
          <a:bodyPr/>
          <a:lstStyle/>
          <a:p>
            <a:r>
              <a:rPr lang="en-US"/>
              <a:t>Twitter Key Interacting Users | AlDawaa - 3 of 3</a:t>
            </a:r>
          </a:p>
        </p:txBody>
      </p:sp>
      <p:graphicFrame>
        <p:nvGraphicFramePr>
          <p:cNvPr id="5" name="Table Placeholder 4">
            <a:extLst>
              <a:ext uri="{FF2B5EF4-FFF2-40B4-BE49-F238E27FC236}">
                <a16:creationId xmlns:a16="http://schemas.microsoft.com/office/drawing/2014/main" id="{6F203B2B-3423-43EE-B9EA-FACCA7B98332}"/>
              </a:ext>
            </a:extLst>
          </p:cNvPr>
          <p:cNvGraphicFramePr>
            <a:graphicFrameLocks noGrp="1"/>
          </p:cNvGraphicFramePr>
          <p:nvPr>
            <p:ph type="tbl" sz="quarter" idx="13"/>
            <p:extLst>
              <p:ext uri="{D42A27DB-BD31-4B8C-83A1-F6EECF244321}">
                <p14:modId xmlns:p14="http://schemas.microsoft.com/office/powerpoint/2010/main" val="371402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15638308"/>
                    </a:ext>
                  </a:extLst>
                </a:gridCol>
                <a:gridCol w="2468880">
                  <a:extLst>
                    <a:ext uri="{9D8B030D-6E8A-4147-A177-3AD203B41FA5}">
                      <a16:colId xmlns:a16="http://schemas.microsoft.com/office/drawing/2014/main" val="1942800425"/>
                    </a:ext>
                  </a:extLst>
                </a:gridCol>
                <a:gridCol w="2468880">
                  <a:extLst>
                    <a:ext uri="{9D8B030D-6E8A-4147-A177-3AD203B41FA5}">
                      <a16:colId xmlns:a16="http://schemas.microsoft.com/office/drawing/2014/main" val="89247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158661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@mn22006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19221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@r12356789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180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@Hajer5xx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98088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@mohd0852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54380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@2_wnm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88885002"/>
                  </a:ext>
                </a:extLst>
              </a:tr>
            </a:tbl>
          </a:graphicData>
        </a:graphic>
      </p:graphicFrame>
      <p:sp>
        <p:nvSpPr>
          <p:cNvPr id="4" name="Text Placeholder 3">
            <a:extLst>
              <a:ext uri="{FF2B5EF4-FFF2-40B4-BE49-F238E27FC236}">
                <a16:creationId xmlns:a16="http://schemas.microsoft.com/office/drawing/2014/main" id="{62828F31-4D85-4417-AFF6-5D36606123A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40149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8EE5-E3FE-446F-ADB9-42E4F33BFDF6}"/>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61A158A4-4C08-416F-A407-9CAB23770247}"/>
              </a:ext>
            </a:extLst>
          </p:cNvPr>
          <p:cNvGraphicFramePr>
            <a:graphicFrameLocks noGrp="1"/>
          </p:cNvGraphicFramePr>
          <p:nvPr>
            <p:ph type="chart" sz="quarter" idx="13"/>
            <p:extLst>
              <p:ext uri="{D42A27DB-BD31-4B8C-83A1-F6EECF244321}">
                <p14:modId xmlns:p14="http://schemas.microsoft.com/office/powerpoint/2010/main" val="2666413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0F35F-F4CA-4A9E-BAE6-082DAA53034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24ABAC5-C54B-4AB7-B831-B2624EDAB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652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E94B-C425-4067-A7A6-B7843E751021}"/>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F63A0067-D4E8-4A85-B4C7-8C48CEAF9F5A}"/>
              </a:ext>
            </a:extLst>
          </p:cNvPr>
          <p:cNvGraphicFramePr>
            <a:graphicFrameLocks noGrp="1"/>
          </p:cNvGraphicFramePr>
          <p:nvPr>
            <p:ph type="chart" sz="quarter" idx="13"/>
            <p:extLst>
              <p:ext uri="{D42A27DB-BD31-4B8C-83A1-F6EECF244321}">
                <p14:modId xmlns:p14="http://schemas.microsoft.com/office/powerpoint/2010/main" val="263259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C3BAF9-A5F1-43CF-90E8-768AFB7E92E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E2C4213-56C0-4B53-B3DA-D192E3638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7491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D11F-AE3B-4541-BEA7-77D277276415}"/>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800B39B4-FF0B-47F8-9C1B-BBE4B6E56F93}"/>
              </a:ext>
            </a:extLst>
          </p:cNvPr>
          <p:cNvGraphicFramePr>
            <a:graphicFrameLocks noGrp="1"/>
          </p:cNvGraphicFramePr>
          <p:nvPr>
            <p:ph type="chart" sz="quarter" idx="13"/>
            <p:extLst>
              <p:ext uri="{D42A27DB-BD31-4B8C-83A1-F6EECF244321}">
                <p14:modId xmlns:p14="http://schemas.microsoft.com/office/powerpoint/2010/main" val="4143465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F7F84-3A2D-401C-9FAD-8A9E7C004A2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7D7DDFC-0A81-4769-9544-0A70B2771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0179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6F82B-A71D-4B2A-9898-7C9F8D879CC3}"/>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E3BC1C08-F756-4FFD-9056-06F91CD05B81}"/>
              </a:ext>
            </a:extLst>
          </p:cNvPr>
          <p:cNvGraphicFramePr>
            <a:graphicFrameLocks noGrp="1"/>
          </p:cNvGraphicFramePr>
          <p:nvPr>
            <p:ph type="chart" sz="quarter" idx="13"/>
            <p:extLst>
              <p:ext uri="{D42A27DB-BD31-4B8C-83A1-F6EECF244321}">
                <p14:modId xmlns:p14="http://schemas.microsoft.com/office/powerpoint/2010/main" val="1416594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A61BBC-7DFC-4D62-A6BB-E0685FFF61A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CE940FF-71F9-4CF5-8222-693505707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6822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C562B-11AF-4579-865C-80927CB64085}"/>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BD997692-E01C-403B-B95E-E1B3BE8471A8}"/>
              </a:ext>
            </a:extLst>
          </p:cNvPr>
          <p:cNvGraphicFramePr>
            <a:graphicFrameLocks noGrp="1"/>
          </p:cNvGraphicFramePr>
          <p:nvPr>
            <p:ph type="chart" sz="quarter" idx="13"/>
            <p:extLst>
              <p:ext uri="{D42A27DB-BD31-4B8C-83A1-F6EECF244321}">
                <p14:modId xmlns:p14="http://schemas.microsoft.com/office/powerpoint/2010/main" val="987438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18970-28AD-4691-AB89-DF7DB4903A4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26945BD-ACCF-4F9F-87C7-C2207C8075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6268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59E42-0092-44FA-99E2-761D46533283}"/>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52FDB788-73AA-4C42-8C3F-F41B50D769FC}"/>
              </a:ext>
            </a:extLst>
          </p:cNvPr>
          <p:cNvGraphicFramePr>
            <a:graphicFrameLocks noGrp="1"/>
          </p:cNvGraphicFramePr>
          <p:nvPr>
            <p:ph type="tbl" sz="quarter" idx="13"/>
            <p:extLst>
              <p:ext uri="{D42A27DB-BD31-4B8C-83A1-F6EECF244321}">
                <p14:modId xmlns:p14="http://schemas.microsoft.com/office/powerpoint/2010/main" val="4237095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95174582"/>
                    </a:ext>
                  </a:extLst>
                </a:gridCol>
                <a:gridCol w="304495">
                  <a:extLst>
                    <a:ext uri="{9D8B030D-6E8A-4147-A177-3AD203B41FA5}">
                      <a16:colId xmlns:a16="http://schemas.microsoft.com/office/drawing/2014/main" val="729542267"/>
                    </a:ext>
                  </a:extLst>
                </a:gridCol>
                <a:gridCol w="304495">
                  <a:extLst>
                    <a:ext uri="{9D8B030D-6E8A-4147-A177-3AD203B41FA5}">
                      <a16:colId xmlns:a16="http://schemas.microsoft.com/office/drawing/2014/main" val="3338956039"/>
                    </a:ext>
                  </a:extLst>
                </a:gridCol>
                <a:gridCol w="304495">
                  <a:extLst>
                    <a:ext uri="{9D8B030D-6E8A-4147-A177-3AD203B41FA5}">
                      <a16:colId xmlns:a16="http://schemas.microsoft.com/office/drawing/2014/main" val="624299859"/>
                    </a:ext>
                  </a:extLst>
                </a:gridCol>
                <a:gridCol w="304495">
                  <a:extLst>
                    <a:ext uri="{9D8B030D-6E8A-4147-A177-3AD203B41FA5}">
                      <a16:colId xmlns:a16="http://schemas.microsoft.com/office/drawing/2014/main" val="2506080410"/>
                    </a:ext>
                  </a:extLst>
                </a:gridCol>
                <a:gridCol w="304495">
                  <a:extLst>
                    <a:ext uri="{9D8B030D-6E8A-4147-A177-3AD203B41FA5}">
                      <a16:colId xmlns:a16="http://schemas.microsoft.com/office/drawing/2014/main" val="2233454639"/>
                    </a:ext>
                  </a:extLst>
                </a:gridCol>
                <a:gridCol w="304495">
                  <a:extLst>
                    <a:ext uri="{9D8B030D-6E8A-4147-A177-3AD203B41FA5}">
                      <a16:colId xmlns:a16="http://schemas.microsoft.com/office/drawing/2014/main" val="3285101803"/>
                    </a:ext>
                  </a:extLst>
                </a:gridCol>
                <a:gridCol w="304495">
                  <a:extLst>
                    <a:ext uri="{9D8B030D-6E8A-4147-A177-3AD203B41FA5}">
                      <a16:colId xmlns:a16="http://schemas.microsoft.com/office/drawing/2014/main" val="3305171070"/>
                    </a:ext>
                  </a:extLst>
                </a:gridCol>
                <a:gridCol w="304495">
                  <a:extLst>
                    <a:ext uri="{9D8B030D-6E8A-4147-A177-3AD203B41FA5}">
                      <a16:colId xmlns:a16="http://schemas.microsoft.com/office/drawing/2014/main" val="2908420322"/>
                    </a:ext>
                  </a:extLst>
                </a:gridCol>
                <a:gridCol w="304495">
                  <a:extLst>
                    <a:ext uri="{9D8B030D-6E8A-4147-A177-3AD203B41FA5}">
                      <a16:colId xmlns:a16="http://schemas.microsoft.com/office/drawing/2014/main" val="4171654654"/>
                    </a:ext>
                  </a:extLst>
                </a:gridCol>
                <a:gridCol w="304495">
                  <a:extLst>
                    <a:ext uri="{9D8B030D-6E8A-4147-A177-3AD203B41FA5}">
                      <a16:colId xmlns:a16="http://schemas.microsoft.com/office/drawing/2014/main" val="165548629"/>
                    </a:ext>
                  </a:extLst>
                </a:gridCol>
                <a:gridCol w="304495">
                  <a:extLst>
                    <a:ext uri="{9D8B030D-6E8A-4147-A177-3AD203B41FA5}">
                      <a16:colId xmlns:a16="http://schemas.microsoft.com/office/drawing/2014/main" val="287075071"/>
                    </a:ext>
                  </a:extLst>
                </a:gridCol>
                <a:gridCol w="304495">
                  <a:extLst>
                    <a:ext uri="{9D8B030D-6E8A-4147-A177-3AD203B41FA5}">
                      <a16:colId xmlns:a16="http://schemas.microsoft.com/office/drawing/2014/main" val="943733605"/>
                    </a:ext>
                  </a:extLst>
                </a:gridCol>
                <a:gridCol w="304495">
                  <a:extLst>
                    <a:ext uri="{9D8B030D-6E8A-4147-A177-3AD203B41FA5}">
                      <a16:colId xmlns:a16="http://schemas.microsoft.com/office/drawing/2014/main" val="1451707913"/>
                    </a:ext>
                  </a:extLst>
                </a:gridCol>
                <a:gridCol w="304495">
                  <a:extLst>
                    <a:ext uri="{9D8B030D-6E8A-4147-A177-3AD203B41FA5}">
                      <a16:colId xmlns:a16="http://schemas.microsoft.com/office/drawing/2014/main" val="1607523587"/>
                    </a:ext>
                  </a:extLst>
                </a:gridCol>
                <a:gridCol w="304495">
                  <a:extLst>
                    <a:ext uri="{9D8B030D-6E8A-4147-A177-3AD203B41FA5}">
                      <a16:colId xmlns:a16="http://schemas.microsoft.com/office/drawing/2014/main" val="3671904616"/>
                    </a:ext>
                  </a:extLst>
                </a:gridCol>
                <a:gridCol w="304495">
                  <a:extLst>
                    <a:ext uri="{9D8B030D-6E8A-4147-A177-3AD203B41FA5}">
                      <a16:colId xmlns:a16="http://schemas.microsoft.com/office/drawing/2014/main" val="1550242363"/>
                    </a:ext>
                  </a:extLst>
                </a:gridCol>
                <a:gridCol w="304495">
                  <a:extLst>
                    <a:ext uri="{9D8B030D-6E8A-4147-A177-3AD203B41FA5}">
                      <a16:colId xmlns:a16="http://schemas.microsoft.com/office/drawing/2014/main" val="3461505069"/>
                    </a:ext>
                  </a:extLst>
                </a:gridCol>
                <a:gridCol w="304495">
                  <a:extLst>
                    <a:ext uri="{9D8B030D-6E8A-4147-A177-3AD203B41FA5}">
                      <a16:colId xmlns:a16="http://schemas.microsoft.com/office/drawing/2014/main" val="2015932810"/>
                    </a:ext>
                  </a:extLst>
                </a:gridCol>
                <a:gridCol w="304495">
                  <a:extLst>
                    <a:ext uri="{9D8B030D-6E8A-4147-A177-3AD203B41FA5}">
                      <a16:colId xmlns:a16="http://schemas.microsoft.com/office/drawing/2014/main" val="776126118"/>
                    </a:ext>
                  </a:extLst>
                </a:gridCol>
                <a:gridCol w="304495">
                  <a:extLst>
                    <a:ext uri="{9D8B030D-6E8A-4147-A177-3AD203B41FA5}">
                      <a16:colId xmlns:a16="http://schemas.microsoft.com/office/drawing/2014/main" val="1954388395"/>
                    </a:ext>
                  </a:extLst>
                </a:gridCol>
                <a:gridCol w="304495">
                  <a:extLst>
                    <a:ext uri="{9D8B030D-6E8A-4147-A177-3AD203B41FA5}">
                      <a16:colId xmlns:a16="http://schemas.microsoft.com/office/drawing/2014/main" val="4148854585"/>
                    </a:ext>
                  </a:extLst>
                </a:gridCol>
                <a:gridCol w="304495">
                  <a:extLst>
                    <a:ext uri="{9D8B030D-6E8A-4147-A177-3AD203B41FA5}">
                      <a16:colId xmlns:a16="http://schemas.microsoft.com/office/drawing/2014/main" val="497761003"/>
                    </a:ext>
                  </a:extLst>
                </a:gridCol>
                <a:gridCol w="304495">
                  <a:extLst>
                    <a:ext uri="{9D8B030D-6E8A-4147-A177-3AD203B41FA5}">
                      <a16:colId xmlns:a16="http://schemas.microsoft.com/office/drawing/2014/main" val="3652746478"/>
                    </a:ext>
                  </a:extLst>
                </a:gridCol>
                <a:gridCol w="304495">
                  <a:extLst>
                    <a:ext uri="{9D8B030D-6E8A-4147-A177-3AD203B41FA5}">
                      <a16:colId xmlns:a16="http://schemas.microsoft.com/office/drawing/2014/main" val="38048808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23073788"/>
                  </a:ext>
                </a:extLst>
              </a:tr>
              <a:tr h="370840">
                <a:tc>
                  <a:txBody>
                    <a:bodyPr/>
                    <a:lstStyle/>
                    <a:p>
                      <a:r>
                        <a:rPr lang="ar-AE" sz="1000"/>
                        <a:t>صيدليات الدواء</a:t>
                      </a:r>
                      <a:endParaRPr lang="en-US" sz="1000"/>
                    </a:p>
                  </a:txBody>
                  <a:tcPr/>
                </a:tc>
                <a:tc>
                  <a:txBody>
                    <a:bodyPr/>
                    <a:lstStyle/>
                    <a:p>
                      <a:r>
                        <a:rPr lang="en-US" sz="1000"/>
                        <a:t>196569</a:t>
                      </a:r>
                    </a:p>
                  </a:txBody>
                  <a:tcPr/>
                </a:tc>
                <a:tc>
                  <a:txBody>
                    <a:bodyPr/>
                    <a:lstStyle/>
                    <a:p>
                      <a:r>
                        <a:rPr lang="en-US" sz="1000"/>
                        <a:t>620</a:t>
                      </a:r>
                    </a:p>
                  </a:txBody>
                  <a:tcPr/>
                </a:tc>
                <a:tc>
                  <a:txBody>
                    <a:bodyPr/>
                    <a:lstStyle/>
                    <a:p>
                      <a:r>
                        <a:rPr lang="en-US" sz="1000"/>
                        <a:t>196569</a:t>
                      </a:r>
                    </a:p>
                  </a:txBody>
                  <a:tcPr/>
                </a:tc>
                <a:tc>
                  <a:txBody>
                    <a:bodyPr/>
                    <a:lstStyle/>
                    <a:p>
                      <a:r>
                        <a:rPr lang="en-US" sz="1000"/>
                        <a:t>620</a:t>
                      </a:r>
                    </a:p>
                  </a:txBody>
                  <a:tcPr/>
                </a:tc>
                <a:tc>
                  <a:txBody>
                    <a:bodyPr/>
                    <a:lstStyle/>
                    <a:p>
                      <a:r>
                        <a:rPr lang="en-US" sz="1000"/>
                        <a:t>58</a:t>
                      </a:r>
                    </a:p>
                  </a:txBody>
                  <a:tcPr/>
                </a:tc>
                <a:tc>
                  <a:txBody>
                    <a:bodyPr/>
                    <a:lstStyle/>
                    <a:p>
                      <a:r>
                        <a:rPr lang="en-US" sz="1000"/>
                        <a:t>0</a:t>
                      </a:r>
                    </a:p>
                  </a:txBody>
                  <a:tcPr/>
                </a:tc>
                <a:tc>
                  <a:txBody>
                    <a:bodyPr/>
                    <a:lstStyle/>
                    <a:p>
                      <a:r>
                        <a:rPr lang="en-US" sz="1000"/>
                        <a:t>55</a:t>
                      </a:r>
                    </a:p>
                  </a:txBody>
                  <a:tcPr/>
                </a:tc>
                <a:tc>
                  <a:txBody>
                    <a:bodyPr/>
                    <a:lstStyle/>
                    <a:p>
                      <a:r>
                        <a:rPr lang="en-US" sz="1000"/>
                        <a:t>0</a:t>
                      </a:r>
                    </a:p>
                  </a:txBody>
                  <a:tcPr/>
                </a:tc>
                <a:tc>
                  <a:txBody>
                    <a:bodyPr/>
                    <a:lstStyle/>
                    <a:p>
                      <a:r>
                        <a:rPr lang="en-US" sz="1000"/>
                        <a:t>3</a:t>
                      </a:r>
                    </a:p>
                  </a:txBody>
                  <a:tcPr/>
                </a:tc>
                <a:tc>
                  <a:txBody>
                    <a:bodyPr/>
                    <a:lstStyle/>
                    <a:p>
                      <a:r>
                        <a:rPr lang="en-US" sz="1000"/>
                        <a:t>7278</a:t>
                      </a:r>
                    </a:p>
                  </a:txBody>
                  <a:tcPr/>
                </a:tc>
                <a:tc>
                  <a:txBody>
                    <a:bodyPr/>
                    <a:lstStyle/>
                    <a:p>
                      <a:r>
                        <a:rPr lang="en-US" sz="1000"/>
                        <a:t>0</a:t>
                      </a:r>
                    </a:p>
                  </a:txBody>
                  <a:tcPr/>
                </a:tc>
                <a:tc>
                  <a:txBody>
                    <a:bodyPr/>
                    <a:lstStyle/>
                    <a:p>
                      <a:r>
                        <a:rPr lang="en-US" sz="1000"/>
                        <a:t>7190</a:t>
                      </a:r>
                    </a:p>
                  </a:txBody>
                  <a:tcPr/>
                </a:tc>
                <a:tc>
                  <a:txBody>
                    <a:bodyPr/>
                    <a:lstStyle/>
                    <a:p>
                      <a:r>
                        <a:rPr lang="en-US" sz="1000"/>
                        <a:t>69</a:t>
                      </a:r>
                    </a:p>
                  </a:txBody>
                  <a:tcPr/>
                </a:tc>
                <a:tc>
                  <a:txBody>
                    <a:bodyPr/>
                    <a:lstStyle/>
                    <a:p>
                      <a:r>
                        <a:rPr lang="en-US" sz="1000"/>
                        <a:t>11</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939</a:t>
                      </a:r>
                    </a:p>
                  </a:txBody>
                  <a:tcPr/>
                </a:tc>
                <a:tc>
                  <a:txBody>
                    <a:bodyPr/>
                    <a:lstStyle/>
                    <a:p>
                      <a:r>
                        <a:rPr lang="en-US" sz="1000"/>
                        <a:t>352</a:t>
                      </a:r>
                    </a:p>
                  </a:txBody>
                  <a:tcPr/>
                </a:tc>
                <a:tc>
                  <a:txBody>
                    <a:bodyPr/>
                    <a:lstStyle/>
                    <a:p>
                      <a:r>
                        <a:rPr lang="en-US" sz="1000"/>
                        <a:t>8569</a:t>
                      </a:r>
                    </a:p>
                  </a:txBody>
                  <a:tcPr/>
                </a:tc>
                <a:tc>
                  <a:txBody>
                    <a:bodyPr/>
                    <a:lstStyle/>
                    <a:p>
                      <a:r>
                        <a:rPr lang="en-US" sz="1000"/>
                        <a:t>0</a:t>
                      </a:r>
                    </a:p>
                  </a:txBody>
                  <a:tcPr/>
                </a:tc>
                <a:tc>
                  <a:txBody>
                    <a:bodyPr/>
                    <a:lstStyle/>
                    <a:p>
                      <a:r>
                        <a:rPr lang="en-US" sz="1000"/>
                        <a:t>0</a:t>
                      </a:r>
                    </a:p>
                  </a:txBody>
                  <a:tcPr/>
                </a:tc>
                <a:tc>
                  <a:txBody>
                    <a:bodyPr/>
                    <a:lstStyle/>
                    <a:p>
                      <a:r>
                        <a:rPr lang="en-US" sz="1000"/>
                        <a:t>0.0753 %</a:t>
                      </a:r>
                    </a:p>
                  </a:txBody>
                  <a:tcPr/>
                </a:tc>
                <a:tc>
                  <a:txBody>
                    <a:bodyPr/>
                    <a:lstStyle/>
                    <a:p>
                      <a:r>
                        <a:rPr lang="en-US" sz="1000"/>
                        <a:t>0.0 %</a:t>
                      </a:r>
                    </a:p>
                  </a:txBody>
                  <a:tcPr/>
                </a:tc>
                <a:extLst>
                  <a:ext uri="{0D108BD9-81ED-4DB2-BD59-A6C34878D82A}">
                    <a16:rowId xmlns:a16="http://schemas.microsoft.com/office/drawing/2014/main" val="2750358219"/>
                  </a:ext>
                </a:extLst>
              </a:tr>
            </a:tbl>
          </a:graphicData>
        </a:graphic>
      </p:graphicFrame>
      <p:sp>
        <p:nvSpPr>
          <p:cNvPr id="4" name="Text Placeholder 3">
            <a:extLst>
              <a:ext uri="{FF2B5EF4-FFF2-40B4-BE49-F238E27FC236}">
                <a16:creationId xmlns:a16="http://schemas.microsoft.com/office/drawing/2014/main" id="{37110651-4276-4033-929D-6E043433A07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2648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4F63D-F2D5-47DD-A629-BFE46CD94642}"/>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54327950-C870-49E5-86B0-ED323D54A5ED}"/>
              </a:ext>
            </a:extLst>
          </p:cNvPr>
          <p:cNvGraphicFramePr>
            <a:graphicFrameLocks noGrp="1"/>
          </p:cNvGraphicFramePr>
          <p:nvPr>
            <p:ph type="chart" sz="quarter" idx="13"/>
            <p:extLst>
              <p:ext uri="{D42A27DB-BD31-4B8C-83A1-F6EECF244321}">
                <p14:modId xmlns:p14="http://schemas.microsoft.com/office/powerpoint/2010/main" val="4188256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B88BAD-3A3D-444B-8C2F-4103D2A6543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8D0A2F7-FD86-46DC-A3AB-7FC31D59B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920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B90B0-B2B6-4EC6-9704-6C765396438F}"/>
              </a:ext>
            </a:extLst>
          </p:cNvPr>
          <p:cNvSpPr>
            <a:spLocks noGrp="1"/>
          </p:cNvSpPr>
          <p:nvPr>
            <p:ph type="title"/>
          </p:nvPr>
        </p:nvSpPr>
        <p:spPr/>
        <p:txBody>
          <a:bodyPr/>
          <a:lstStyle/>
          <a:p>
            <a:r>
              <a:rPr lang="en-US"/>
              <a:t>Facebook Reach | AlDawaa</a:t>
            </a:r>
          </a:p>
        </p:txBody>
      </p:sp>
      <p:graphicFrame>
        <p:nvGraphicFramePr>
          <p:cNvPr id="6" name="Chart Placeholder 5">
            <a:extLst>
              <a:ext uri="{FF2B5EF4-FFF2-40B4-BE49-F238E27FC236}">
                <a16:creationId xmlns:a16="http://schemas.microsoft.com/office/drawing/2014/main" id="{92F87E24-3E27-4F05-A185-EE170AF253B1}"/>
              </a:ext>
            </a:extLst>
          </p:cNvPr>
          <p:cNvGraphicFramePr>
            <a:graphicFrameLocks noGrp="1"/>
          </p:cNvGraphicFramePr>
          <p:nvPr>
            <p:ph type="chart" sz="quarter" idx="13"/>
            <p:extLst>
              <p:ext uri="{D42A27DB-BD31-4B8C-83A1-F6EECF244321}">
                <p14:modId xmlns:p14="http://schemas.microsoft.com/office/powerpoint/2010/main" val="3503060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AC313E-822B-4EFE-B7FA-05AC324E910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FE267A3-8B2E-47DF-8406-84D245EE3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829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4CF6F-B0B7-4553-976F-0D2877E97822}"/>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A548F7B7-BEFA-4950-BDED-AC7EB25D7132}"/>
              </a:ext>
            </a:extLst>
          </p:cNvPr>
          <p:cNvGraphicFramePr>
            <a:graphicFrameLocks noGrp="1"/>
          </p:cNvGraphicFramePr>
          <p:nvPr>
            <p:ph type="tbl" sz="quarter" idx="13"/>
            <p:extLst>
              <p:ext uri="{D42A27DB-BD31-4B8C-83A1-F6EECF244321}">
                <p14:modId xmlns:p14="http://schemas.microsoft.com/office/powerpoint/2010/main" val="62230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9314774"/>
                    </a:ext>
                  </a:extLst>
                </a:gridCol>
                <a:gridCol w="370332">
                  <a:extLst>
                    <a:ext uri="{9D8B030D-6E8A-4147-A177-3AD203B41FA5}">
                      <a16:colId xmlns:a16="http://schemas.microsoft.com/office/drawing/2014/main" val="523948801"/>
                    </a:ext>
                  </a:extLst>
                </a:gridCol>
                <a:gridCol w="370332">
                  <a:extLst>
                    <a:ext uri="{9D8B030D-6E8A-4147-A177-3AD203B41FA5}">
                      <a16:colId xmlns:a16="http://schemas.microsoft.com/office/drawing/2014/main" val="4265768097"/>
                    </a:ext>
                  </a:extLst>
                </a:gridCol>
                <a:gridCol w="370332">
                  <a:extLst>
                    <a:ext uri="{9D8B030D-6E8A-4147-A177-3AD203B41FA5}">
                      <a16:colId xmlns:a16="http://schemas.microsoft.com/office/drawing/2014/main" val="2152095877"/>
                    </a:ext>
                  </a:extLst>
                </a:gridCol>
                <a:gridCol w="329184">
                  <a:extLst>
                    <a:ext uri="{9D8B030D-6E8A-4147-A177-3AD203B41FA5}">
                      <a16:colId xmlns:a16="http://schemas.microsoft.com/office/drawing/2014/main" val="65672818"/>
                    </a:ext>
                  </a:extLst>
                </a:gridCol>
                <a:gridCol w="329184">
                  <a:extLst>
                    <a:ext uri="{9D8B030D-6E8A-4147-A177-3AD203B41FA5}">
                      <a16:colId xmlns:a16="http://schemas.microsoft.com/office/drawing/2014/main" val="1232619252"/>
                    </a:ext>
                  </a:extLst>
                </a:gridCol>
                <a:gridCol w="329184">
                  <a:extLst>
                    <a:ext uri="{9D8B030D-6E8A-4147-A177-3AD203B41FA5}">
                      <a16:colId xmlns:a16="http://schemas.microsoft.com/office/drawing/2014/main" val="655444718"/>
                    </a:ext>
                  </a:extLst>
                </a:gridCol>
                <a:gridCol w="329184">
                  <a:extLst>
                    <a:ext uri="{9D8B030D-6E8A-4147-A177-3AD203B41FA5}">
                      <a16:colId xmlns:a16="http://schemas.microsoft.com/office/drawing/2014/main" val="1428032566"/>
                    </a:ext>
                  </a:extLst>
                </a:gridCol>
                <a:gridCol w="329184">
                  <a:extLst>
                    <a:ext uri="{9D8B030D-6E8A-4147-A177-3AD203B41FA5}">
                      <a16:colId xmlns:a16="http://schemas.microsoft.com/office/drawing/2014/main" val="1841672981"/>
                    </a:ext>
                  </a:extLst>
                </a:gridCol>
                <a:gridCol w="329184">
                  <a:extLst>
                    <a:ext uri="{9D8B030D-6E8A-4147-A177-3AD203B41FA5}">
                      <a16:colId xmlns:a16="http://schemas.microsoft.com/office/drawing/2014/main" val="3858942547"/>
                    </a:ext>
                  </a:extLst>
                </a:gridCol>
                <a:gridCol w="329184">
                  <a:extLst>
                    <a:ext uri="{9D8B030D-6E8A-4147-A177-3AD203B41FA5}">
                      <a16:colId xmlns:a16="http://schemas.microsoft.com/office/drawing/2014/main" val="2830613527"/>
                    </a:ext>
                  </a:extLst>
                </a:gridCol>
                <a:gridCol w="329184">
                  <a:extLst>
                    <a:ext uri="{9D8B030D-6E8A-4147-A177-3AD203B41FA5}">
                      <a16:colId xmlns:a16="http://schemas.microsoft.com/office/drawing/2014/main" val="1945174955"/>
                    </a:ext>
                  </a:extLst>
                </a:gridCol>
                <a:gridCol w="329184">
                  <a:extLst>
                    <a:ext uri="{9D8B030D-6E8A-4147-A177-3AD203B41FA5}">
                      <a16:colId xmlns:a16="http://schemas.microsoft.com/office/drawing/2014/main" val="2008478948"/>
                    </a:ext>
                  </a:extLst>
                </a:gridCol>
                <a:gridCol w="370332">
                  <a:extLst>
                    <a:ext uri="{9D8B030D-6E8A-4147-A177-3AD203B41FA5}">
                      <a16:colId xmlns:a16="http://schemas.microsoft.com/office/drawing/2014/main" val="3459639710"/>
                    </a:ext>
                  </a:extLst>
                </a:gridCol>
                <a:gridCol w="370332">
                  <a:extLst>
                    <a:ext uri="{9D8B030D-6E8A-4147-A177-3AD203B41FA5}">
                      <a16:colId xmlns:a16="http://schemas.microsoft.com/office/drawing/2014/main" val="2157717563"/>
                    </a:ext>
                  </a:extLst>
                </a:gridCol>
                <a:gridCol w="329184">
                  <a:extLst>
                    <a:ext uri="{9D8B030D-6E8A-4147-A177-3AD203B41FA5}">
                      <a16:colId xmlns:a16="http://schemas.microsoft.com/office/drawing/2014/main" val="215170047"/>
                    </a:ext>
                  </a:extLst>
                </a:gridCol>
                <a:gridCol w="329184">
                  <a:extLst>
                    <a:ext uri="{9D8B030D-6E8A-4147-A177-3AD203B41FA5}">
                      <a16:colId xmlns:a16="http://schemas.microsoft.com/office/drawing/2014/main" val="1954490062"/>
                    </a:ext>
                  </a:extLst>
                </a:gridCol>
                <a:gridCol w="370332">
                  <a:extLst>
                    <a:ext uri="{9D8B030D-6E8A-4147-A177-3AD203B41FA5}">
                      <a16:colId xmlns:a16="http://schemas.microsoft.com/office/drawing/2014/main" val="255328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192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14:21:40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117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09:30:12 </a:t>
                      </a:r>
                      <a:r>
                        <a:rPr kumimoji="0" lang="ar-AE" sz="1000" b="0" i="0" u="none" strike="noStrike" kern="1200" cap="none" spc="0" normalizeH="0" baseline="0" noProof="0">
                          <a:ln>
                            <a:noFill/>
                          </a:ln>
                          <a:solidFill>
                            <a:prstClr val="black"/>
                          </a:solidFill>
                          <a:effectLst/>
                          <a:uLnTx/>
                          <a:uFillTx/>
                          <a:latin typeface="+mn-lt"/>
                          <a:ea typeface="+mn-ea"/>
                          <a:cs typeface="+mn-cs"/>
                        </a:rPr>
                        <a:t> 
 جمعة مباركة و تقبل الله دعواتكم 🌷
 #صيدلية_الدواء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1822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- 2018-08-30 16:00:47 </a:t>
                      </a:r>
                      <a:r>
                        <a:rPr kumimoji="0" lang="ar-AE" sz="1000" b="0" i="0" u="none" strike="noStrike" kern="1200" cap="none" spc="0" normalizeH="0" baseline="0" noProof="0">
                          <a:ln>
                            <a:noFill/>
                          </a:ln>
                          <a:solidFill>
                            <a:prstClr val="black"/>
                          </a:solidFill>
                          <a:effectLst/>
                          <a:uLnTx/>
                          <a:uFillTx/>
                          <a:latin typeface="+mn-lt"/>
                          <a:ea typeface="+mn-ea"/>
                          <a:cs typeface="+mn-cs"/>
                        </a:rPr>
                        <a:t> 
 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0501605"/>
                  </a:ext>
                </a:extLst>
              </a:tr>
            </a:tbl>
          </a:graphicData>
        </a:graphic>
      </p:graphicFrame>
      <p:sp>
        <p:nvSpPr>
          <p:cNvPr id="4" name="Text Placeholder 3">
            <a:extLst>
              <a:ext uri="{FF2B5EF4-FFF2-40B4-BE49-F238E27FC236}">
                <a16:creationId xmlns:a16="http://schemas.microsoft.com/office/drawing/2014/main" id="{722F4928-2402-41CD-AC8C-D041C3D14BA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53968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1EEE7-1977-4500-AA68-21EF33C0DB95}"/>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83B81280-8FC8-4A67-A97C-6CE96E24BD2E}"/>
              </a:ext>
            </a:extLst>
          </p:cNvPr>
          <p:cNvGraphicFramePr>
            <a:graphicFrameLocks noGrp="1"/>
          </p:cNvGraphicFramePr>
          <p:nvPr>
            <p:ph type="tbl" sz="quarter" idx="13"/>
            <p:extLst>
              <p:ext uri="{D42A27DB-BD31-4B8C-83A1-F6EECF244321}">
                <p14:modId xmlns:p14="http://schemas.microsoft.com/office/powerpoint/2010/main" val="414473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1775014"/>
                    </a:ext>
                  </a:extLst>
                </a:gridCol>
                <a:gridCol w="370332">
                  <a:extLst>
                    <a:ext uri="{9D8B030D-6E8A-4147-A177-3AD203B41FA5}">
                      <a16:colId xmlns:a16="http://schemas.microsoft.com/office/drawing/2014/main" val="2849799918"/>
                    </a:ext>
                  </a:extLst>
                </a:gridCol>
                <a:gridCol w="370332">
                  <a:extLst>
                    <a:ext uri="{9D8B030D-6E8A-4147-A177-3AD203B41FA5}">
                      <a16:colId xmlns:a16="http://schemas.microsoft.com/office/drawing/2014/main" val="2162401928"/>
                    </a:ext>
                  </a:extLst>
                </a:gridCol>
                <a:gridCol w="370332">
                  <a:extLst>
                    <a:ext uri="{9D8B030D-6E8A-4147-A177-3AD203B41FA5}">
                      <a16:colId xmlns:a16="http://schemas.microsoft.com/office/drawing/2014/main" val="1715980265"/>
                    </a:ext>
                  </a:extLst>
                </a:gridCol>
                <a:gridCol w="329184">
                  <a:extLst>
                    <a:ext uri="{9D8B030D-6E8A-4147-A177-3AD203B41FA5}">
                      <a16:colId xmlns:a16="http://schemas.microsoft.com/office/drawing/2014/main" val="1960577282"/>
                    </a:ext>
                  </a:extLst>
                </a:gridCol>
                <a:gridCol w="329184">
                  <a:extLst>
                    <a:ext uri="{9D8B030D-6E8A-4147-A177-3AD203B41FA5}">
                      <a16:colId xmlns:a16="http://schemas.microsoft.com/office/drawing/2014/main" val="1776940260"/>
                    </a:ext>
                  </a:extLst>
                </a:gridCol>
                <a:gridCol w="329184">
                  <a:extLst>
                    <a:ext uri="{9D8B030D-6E8A-4147-A177-3AD203B41FA5}">
                      <a16:colId xmlns:a16="http://schemas.microsoft.com/office/drawing/2014/main" val="2818989761"/>
                    </a:ext>
                  </a:extLst>
                </a:gridCol>
                <a:gridCol w="329184">
                  <a:extLst>
                    <a:ext uri="{9D8B030D-6E8A-4147-A177-3AD203B41FA5}">
                      <a16:colId xmlns:a16="http://schemas.microsoft.com/office/drawing/2014/main" val="1986569662"/>
                    </a:ext>
                  </a:extLst>
                </a:gridCol>
                <a:gridCol w="329184">
                  <a:extLst>
                    <a:ext uri="{9D8B030D-6E8A-4147-A177-3AD203B41FA5}">
                      <a16:colId xmlns:a16="http://schemas.microsoft.com/office/drawing/2014/main" val="468180041"/>
                    </a:ext>
                  </a:extLst>
                </a:gridCol>
                <a:gridCol w="329184">
                  <a:extLst>
                    <a:ext uri="{9D8B030D-6E8A-4147-A177-3AD203B41FA5}">
                      <a16:colId xmlns:a16="http://schemas.microsoft.com/office/drawing/2014/main" val="1976617159"/>
                    </a:ext>
                  </a:extLst>
                </a:gridCol>
                <a:gridCol w="329184">
                  <a:extLst>
                    <a:ext uri="{9D8B030D-6E8A-4147-A177-3AD203B41FA5}">
                      <a16:colId xmlns:a16="http://schemas.microsoft.com/office/drawing/2014/main" val="2671114302"/>
                    </a:ext>
                  </a:extLst>
                </a:gridCol>
                <a:gridCol w="329184">
                  <a:extLst>
                    <a:ext uri="{9D8B030D-6E8A-4147-A177-3AD203B41FA5}">
                      <a16:colId xmlns:a16="http://schemas.microsoft.com/office/drawing/2014/main" val="3484918861"/>
                    </a:ext>
                  </a:extLst>
                </a:gridCol>
                <a:gridCol w="329184">
                  <a:extLst>
                    <a:ext uri="{9D8B030D-6E8A-4147-A177-3AD203B41FA5}">
                      <a16:colId xmlns:a16="http://schemas.microsoft.com/office/drawing/2014/main" val="465698897"/>
                    </a:ext>
                  </a:extLst>
                </a:gridCol>
                <a:gridCol w="370332">
                  <a:extLst>
                    <a:ext uri="{9D8B030D-6E8A-4147-A177-3AD203B41FA5}">
                      <a16:colId xmlns:a16="http://schemas.microsoft.com/office/drawing/2014/main" val="3911804191"/>
                    </a:ext>
                  </a:extLst>
                </a:gridCol>
                <a:gridCol w="370332">
                  <a:extLst>
                    <a:ext uri="{9D8B030D-6E8A-4147-A177-3AD203B41FA5}">
                      <a16:colId xmlns:a16="http://schemas.microsoft.com/office/drawing/2014/main" val="3577000300"/>
                    </a:ext>
                  </a:extLst>
                </a:gridCol>
                <a:gridCol w="329184">
                  <a:extLst>
                    <a:ext uri="{9D8B030D-6E8A-4147-A177-3AD203B41FA5}">
                      <a16:colId xmlns:a16="http://schemas.microsoft.com/office/drawing/2014/main" val="77903266"/>
                    </a:ext>
                  </a:extLst>
                </a:gridCol>
                <a:gridCol w="329184">
                  <a:extLst>
                    <a:ext uri="{9D8B030D-6E8A-4147-A177-3AD203B41FA5}">
                      <a16:colId xmlns:a16="http://schemas.microsoft.com/office/drawing/2014/main" val="2732534402"/>
                    </a:ext>
                  </a:extLst>
                </a:gridCol>
                <a:gridCol w="370332">
                  <a:extLst>
                    <a:ext uri="{9D8B030D-6E8A-4147-A177-3AD203B41FA5}">
                      <a16:colId xmlns:a16="http://schemas.microsoft.com/office/drawing/2014/main" val="1750218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78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- 2018-08-29 15:30:50 </a:t>
                      </a:r>
                      <a:r>
                        <a:rPr kumimoji="0" lang="ar-AE" sz="1000" b="0" i="0" u="none" strike="noStrike" kern="1200" cap="none" spc="0" normalizeH="0" baseline="0" noProof="0">
                          <a:ln>
                            <a:noFill/>
                          </a:ln>
                          <a:solidFill>
                            <a:prstClr val="black"/>
                          </a:solidFill>
                          <a:effectLst/>
                          <a:uLnTx/>
                          <a:uFillTx/>
                          <a:latin typeface="+mn-lt"/>
                          <a:ea typeface="+mn-ea"/>
                          <a:cs typeface="+mn-cs"/>
                        </a:rPr>
                        <a:t> 
 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878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15:27:41 </a:t>
                      </a:r>
                      <a:r>
                        <a:rPr kumimoji="0" lang="ar-AE" sz="1000" b="0" i="0" u="none" strike="noStrike" kern="1200" cap="none" spc="0" normalizeH="0" baseline="0" noProof="0">
                          <a:ln>
                            <a:noFill/>
                          </a:ln>
                          <a:solidFill>
                            <a:prstClr val="black"/>
                          </a:solidFill>
                          <a:effectLst/>
                          <a:uLnTx/>
                          <a:uFillTx/>
                          <a:latin typeface="+mn-lt"/>
                          <a:ea typeface="+mn-ea"/>
                          <a:cs typeface="+mn-cs"/>
                        </a:rPr>
                        <a:t> 
 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983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14:00:40 </a:t>
                      </a:r>
                      <a:r>
                        <a:rPr kumimoji="0" lang="ar-AE" sz="1000" b="0" i="0" u="none" strike="noStrike" kern="1200" cap="none" spc="0" normalizeH="0" baseline="0" noProof="0">
                          <a:ln>
                            <a:noFill/>
                          </a:ln>
                          <a:solidFill>
                            <a:prstClr val="black"/>
                          </a:solidFill>
                          <a:effectLst/>
                          <a:uLnTx/>
                          <a:uFillTx/>
                          <a:latin typeface="+mn-lt"/>
                          <a:ea typeface="+mn-ea"/>
                          <a:cs typeface="+mn-cs"/>
                        </a:rPr>
                        <a:t> 
 عروض هائلة على منتجات بامبرز, اشتري اثنين و احصل على الثالثة مجانا! أصناف مختارة, حصريا  في #صيدلية_الدواء 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7052748"/>
                  </a:ext>
                </a:extLst>
              </a:tr>
            </a:tbl>
          </a:graphicData>
        </a:graphic>
      </p:graphicFrame>
      <p:sp>
        <p:nvSpPr>
          <p:cNvPr id="4" name="Text Placeholder 3">
            <a:extLst>
              <a:ext uri="{FF2B5EF4-FFF2-40B4-BE49-F238E27FC236}">
                <a16:creationId xmlns:a16="http://schemas.microsoft.com/office/drawing/2014/main" id="{9A218AD4-0E0B-4C6E-86F1-6B28E273A51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25034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DE57-6F97-4641-BC3C-ABC9A51632D9}"/>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8835BC98-8C80-44E0-B95B-2D0C72C247EF}"/>
              </a:ext>
            </a:extLst>
          </p:cNvPr>
          <p:cNvGraphicFramePr>
            <a:graphicFrameLocks noGrp="1"/>
          </p:cNvGraphicFramePr>
          <p:nvPr>
            <p:ph type="tbl" sz="quarter" idx="13"/>
            <p:extLst>
              <p:ext uri="{D42A27DB-BD31-4B8C-83A1-F6EECF244321}">
                <p14:modId xmlns:p14="http://schemas.microsoft.com/office/powerpoint/2010/main" val="1145863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33302214"/>
                    </a:ext>
                  </a:extLst>
                </a:gridCol>
                <a:gridCol w="370332">
                  <a:extLst>
                    <a:ext uri="{9D8B030D-6E8A-4147-A177-3AD203B41FA5}">
                      <a16:colId xmlns:a16="http://schemas.microsoft.com/office/drawing/2014/main" val="1368171313"/>
                    </a:ext>
                  </a:extLst>
                </a:gridCol>
                <a:gridCol w="370332">
                  <a:extLst>
                    <a:ext uri="{9D8B030D-6E8A-4147-A177-3AD203B41FA5}">
                      <a16:colId xmlns:a16="http://schemas.microsoft.com/office/drawing/2014/main" val="3986401015"/>
                    </a:ext>
                  </a:extLst>
                </a:gridCol>
                <a:gridCol w="370332">
                  <a:extLst>
                    <a:ext uri="{9D8B030D-6E8A-4147-A177-3AD203B41FA5}">
                      <a16:colId xmlns:a16="http://schemas.microsoft.com/office/drawing/2014/main" val="815529199"/>
                    </a:ext>
                  </a:extLst>
                </a:gridCol>
                <a:gridCol w="329184">
                  <a:extLst>
                    <a:ext uri="{9D8B030D-6E8A-4147-A177-3AD203B41FA5}">
                      <a16:colId xmlns:a16="http://schemas.microsoft.com/office/drawing/2014/main" val="1862669087"/>
                    </a:ext>
                  </a:extLst>
                </a:gridCol>
                <a:gridCol w="329184">
                  <a:extLst>
                    <a:ext uri="{9D8B030D-6E8A-4147-A177-3AD203B41FA5}">
                      <a16:colId xmlns:a16="http://schemas.microsoft.com/office/drawing/2014/main" val="1185785850"/>
                    </a:ext>
                  </a:extLst>
                </a:gridCol>
                <a:gridCol w="329184">
                  <a:extLst>
                    <a:ext uri="{9D8B030D-6E8A-4147-A177-3AD203B41FA5}">
                      <a16:colId xmlns:a16="http://schemas.microsoft.com/office/drawing/2014/main" val="1740099800"/>
                    </a:ext>
                  </a:extLst>
                </a:gridCol>
                <a:gridCol w="329184">
                  <a:extLst>
                    <a:ext uri="{9D8B030D-6E8A-4147-A177-3AD203B41FA5}">
                      <a16:colId xmlns:a16="http://schemas.microsoft.com/office/drawing/2014/main" val="462017586"/>
                    </a:ext>
                  </a:extLst>
                </a:gridCol>
                <a:gridCol w="329184">
                  <a:extLst>
                    <a:ext uri="{9D8B030D-6E8A-4147-A177-3AD203B41FA5}">
                      <a16:colId xmlns:a16="http://schemas.microsoft.com/office/drawing/2014/main" val="3801805280"/>
                    </a:ext>
                  </a:extLst>
                </a:gridCol>
                <a:gridCol w="329184">
                  <a:extLst>
                    <a:ext uri="{9D8B030D-6E8A-4147-A177-3AD203B41FA5}">
                      <a16:colId xmlns:a16="http://schemas.microsoft.com/office/drawing/2014/main" val="4090928867"/>
                    </a:ext>
                  </a:extLst>
                </a:gridCol>
                <a:gridCol w="329184">
                  <a:extLst>
                    <a:ext uri="{9D8B030D-6E8A-4147-A177-3AD203B41FA5}">
                      <a16:colId xmlns:a16="http://schemas.microsoft.com/office/drawing/2014/main" val="3464958483"/>
                    </a:ext>
                  </a:extLst>
                </a:gridCol>
                <a:gridCol w="329184">
                  <a:extLst>
                    <a:ext uri="{9D8B030D-6E8A-4147-A177-3AD203B41FA5}">
                      <a16:colId xmlns:a16="http://schemas.microsoft.com/office/drawing/2014/main" val="225973907"/>
                    </a:ext>
                  </a:extLst>
                </a:gridCol>
                <a:gridCol w="329184">
                  <a:extLst>
                    <a:ext uri="{9D8B030D-6E8A-4147-A177-3AD203B41FA5}">
                      <a16:colId xmlns:a16="http://schemas.microsoft.com/office/drawing/2014/main" val="3307276550"/>
                    </a:ext>
                  </a:extLst>
                </a:gridCol>
                <a:gridCol w="370332">
                  <a:extLst>
                    <a:ext uri="{9D8B030D-6E8A-4147-A177-3AD203B41FA5}">
                      <a16:colId xmlns:a16="http://schemas.microsoft.com/office/drawing/2014/main" val="1408335466"/>
                    </a:ext>
                  </a:extLst>
                </a:gridCol>
                <a:gridCol w="370332">
                  <a:extLst>
                    <a:ext uri="{9D8B030D-6E8A-4147-A177-3AD203B41FA5}">
                      <a16:colId xmlns:a16="http://schemas.microsoft.com/office/drawing/2014/main" val="1266216521"/>
                    </a:ext>
                  </a:extLst>
                </a:gridCol>
                <a:gridCol w="329184">
                  <a:extLst>
                    <a:ext uri="{9D8B030D-6E8A-4147-A177-3AD203B41FA5}">
                      <a16:colId xmlns:a16="http://schemas.microsoft.com/office/drawing/2014/main" val="2218332159"/>
                    </a:ext>
                  </a:extLst>
                </a:gridCol>
                <a:gridCol w="329184">
                  <a:extLst>
                    <a:ext uri="{9D8B030D-6E8A-4147-A177-3AD203B41FA5}">
                      <a16:colId xmlns:a16="http://schemas.microsoft.com/office/drawing/2014/main" val="935322757"/>
                    </a:ext>
                  </a:extLst>
                </a:gridCol>
                <a:gridCol w="370332">
                  <a:extLst>
                    <a:ext uri="{9D8B030D-6E8A-4147-A177-3AD203B41FA5}">
                      <a16:colId xmlns:a16="http://schemas.microsoft.com/office/drawing/2014/main" val="143301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02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13:15:06 </a:t>
                      </a:r>
                      <a:r>
                        <a:rPr kumimoji="0" lang="ar-AE" sz="1000" b="0" i="0" u="none" strike="noStrike" kern="1200" cap="none" spc="0" normalizeH="0" baseline="0" noProof="0">
                          <a:ln>
                            <a:noFill/>
                          </a:ln>
                          <a:solidFill>
                            <a:prstClr val="black"/>
                          </a:solidFill>
                          <a:effectLst/>
                          <a:uLnTx/>
                          <a:uFillTx/>
                          <a:latin typeface="+mn-lt"/>
                          <a:ea typeface="+mn-ea"/>
                          <a:cs typeface="+mn-cs"/>
                        </a:rPr>
                        <a:t> 
 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663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- 2018-08-27 17:00:43 </a:t>
                      </a:r>
                      <a:r>
                        <a:rPr kumimoji="0" lang="ar-AE" sz="1000" b="0" i="0" u="none" strike="noStrike" kern="1200" cap="none" spc="0" normalizeH="0" baseline="0" noProof="0">
                          <a:ln>
                            <a:noFill/>
                          </a:ln>
                          <a:solidFill>
                            <a:prstClr val="black"/>
                          </a:solidFill>
                          <a:effectLst/>
                          <a:uLnTx/>
                          <a:uFillTx/>
                          <a:latin typeface="+mn-lt"/>
                          <a:ea typeface="+mn-ea"/>
                          <a:cs typeface="+mn-cs"/>
                        </a:rPr>
                        <a:t> 
 شاركينا صورة مرطب الشفاه المفضل لكِ على الخاص أو التعليقات 📩 #الدواء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78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19:07:13 </a:t>
                      </a:r>
                      <a:r>
                        <a:rPr kumimoji="0" lang="ar-AE" sz="1000" b="0" i="0" u="none" strike="noStrike" kern="1200" cap="none" spc="0" normalizeH="0" baseline="0" noProof="0">
                          <a:ln>
                            <a:noFill/>
                          </a:ln>
                          <a:solidFill>
                            <a:prstClr val="black"/>
                          </a:solidFill>
                          <a:effectLst/>
                          <a:uLnTx/>
                          <a:uFillTx/>
                          <a:latin typeface="+mn-lt"/>
                          <a:ea typeface="+mn-ea"/>
                          <a:cs typeface="+mn-cs"/>
                        </a:rPr>
                        <a:t> 
 وصار وقت الإعلان عن الفائزين 😍 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4594426"/>
                  </a:ext>
                </a:extLst>
              </a:tr>
            </a:tbl>
          </a:graphicData>
        </a:graphic>
      </p:graphicFrame>
      <p:sp>
        <p:nvSpPr>
          <p:cNvPr id="4" name="Text Placeholder 3">
            <a:extLst>
              <a:ext uri="{FF2B5EF4-FFF2-40B4-BE49-F238E27FC236}">
                <a16:creationId xmlns:a16="http://schemas.microsoft.com/office/drawing/2014/main" id="{BED9C9A8-33FB-4F69-BC5E-5BE23BB9B8D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37271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AD6BD-4AC8-403E-A3DE-FCD83B895996}"/>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7C05BB25-B7F9-45AF-ABF9-D2E0F9AE2DCA}"/>
              </a:ext>
            </a:extLst>
          </p:cNvPr>
          <p:cNvGraphicFramePr>
            <a:graphicFrameLocks noGrp="1"/>
          </p:cNvGraphicFramePr>
          <p:nvPr>
            <p:ph type="tbl" sz="quarter" idx="13"/>
            <p:extLst>
              <p:ext uri="{D42A27DB-BD31-4B8C-83A1-F6EECF244321}">
                <p14:modId xmlns:p14="http://schemas.microsoft.com/office/powerpoint/2010/main" val="296696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2896950"/>
                    </a:ext>
                  </a:extLst>
                </a:gridCol>
                <a:gridCol w="370332">
                  <a:extLst>
                    <a:ext uri="{9D8B030D-6E8A-4147-A177-3AD203B41FA5}">
                      <a16:colId xmlns:a16="http://schemas.microsoft.com/office/drawing/2014/main" val="835979812"/>
                    </a:ext>
                  </a:extLst>
                </a:gridCol>
                <a:gridCol w="370332">
                  <a:extLst>
                    <a:ext uri="{9D8B030D-6E8A-4147-A177-3AD203B41FA5}">
                      <a16:colId xmlns:a16="http://schemas.microsoft.com/office/drawing/2014/main" val="422204814"/>
                    </a:ext>
                  </a:extLst>
                </a:gridCol>
                <a:gridCol w="370332">
                  <a:extLst>
                    <a:ext uri="{9D8B030D-6E8A-4147-A177-3AD203B41FA5}">
                      <a16:colId xmlns:a16="http://schemas.microsoft.com/office/drawing/2014/main" val="87913281"/>
                    </a:ext>
                  </a:extLst>
                </a:gridCol>
                <a:gridCol w="329184">
                  <a:extLst>
                    <a:ext uri="{9D8B030D-6E8A-4147-A177-3AD203B41FA5}">
                      <a16:colId xmlns:a16="http://schemas.microsoft.com/office/drawing/2014/main" val="1520297366"/>
                    </a:ext>
                  </a:extLst>
                </a:gridCol>
                <a:gridCol w="329184">
                  <a:extLst>
                    <a:ext uri="{9D8B030D-6E8A-4147-A177-3AD203B41FA5}">
                      <a16:colId xmlns:a16="http://schemas.microsoft.com/office/drawing/2014/main" val="572687438"/>
                    </a:ext>
                  </a:extLst>
                </a:gridCol>
                <a:gridCol w="329184">
                  <a:extLst>
                    <a:ext uri="{9D8B030D-6E8A-4147-A177-3AD203B41FA5}">
                      <a16:colId xmlns:a16="http://schemas.microsoft.com/office/drawing/2014/main" val="1974635115"/>
                    </a:ext>
                  </a:extLst>
                </a:gridCol>
                <a:gridCol w="329184">
                  <a:extLst>
                    <a:ext uri="{9D8B030D-6E8A-4147-A177-3AD203B41FA5}">
                      <a16:colId xmlns:a16="http://schemas.microsoft.com/office/drawing/2014/main" val="1390596296"/>
                    </a:ext>
                  </a:extLst>
                </a:gridCol>
                <a:gridCol w="329184">
                  <a:extLst>
                    <a:ext uri="{9D8B030D-6E8A-4147-A177-3AD203B41FA5}">
                      <a16:colId xmlns:a16="http://schemas.microsoft.com/office/drawing/2014/main" val="3011475754"/>
                    </a:ext>
                  </a:extLst>
                </a:gridCol>
                <a:gridCol w="329184">
                  <a:extLst>
                    <a:ext uri="{9D8B030D-6E8A-4147-A177-3AD203B41FA5}">
                      <a16:colId xmlns:a16="http://schemas.microsoft.com/office/drawing/2014/main" val="4100099204"/>
                    </a:ext>
                  </a:extLst>
                </a:gridCol>
                <a:gridCol w="329184">
                  <a:extLst>
                    <a:ext uri="{9D8B030D-6E8A-4147-A177-3AD203B41FA5}">
                      <a16:colId xmlns:a16="http://schemas.microsoft.com/office/drawing/2014/main" val="4034788695"/>
                    </a:ext>
                  </a:extLst>
                </a:gridCol>
                <a:gridCol w="329184">
                  <a:extLst>
                    <a:ext uri="{9D8B030D-6E8A-4147-A177-3AD203B41FA5}">
                      <a16:colId xmlns:a16="http://schemas.microsoft.com/office/drawing/2014/main" val="683528242"/>
                    </a:ext>
                  </a:extLst>
                </a:gridCol>
                <a:gridCol w="329184">
                  <a:extLst>
                    <a:ext uri="{9D8B030D-6E8A-4147-A177-3AD203B41FA5}">
                      <a16:colId xmlns:a16="http://schemas.microsoft.com/office/drawing/2014/main" val="2826506038"/>
                    </a:ext>
                  </a:extLst>
                </a:gridCol>
                <a:gridCol w="370332">
                  <a:extLst>
                    <a:ext uri="{9D8B030D-6E8A-4147-A177-3AD203B41FA5}">
                      <a16:colId xmlns:a16="http://schemas.microsoft.com/office/drawing/2014/main" val="2229646329"/>
                    </a:ext>
                  </a:extLst>
                </a:gridCol>
                <a:gridCol w="370332">
                  <a:extLst>
                    <a:ext uri="{9D8B030D-6E8A-4147-A177-3AD203B41FA5}">
                      <a16:colId xmlns:a16="http://schemas.microsoft.com/office/drawing/2014/main" val="2697373511"/>
                    </a:ext>
                  </a:extLst>
                </a:gridCol>
                <a:gridCol w="329184">
                  <a:extLst>
                    <a:ext uri="{9D8B030D-6E8A-4147-A177-3AD203B41FA5}">
                      <a16:colId xmlns:a16="http://schemas.microsoft.com/office/drawing/2014/main" val="2127981587"/>
                    </a:ext>
                  </a:extLst>
                </a:gridCol>
                <a:gridCol w="329184">
                  <a:extLst>
                    <a:ext uri="{9D8B030D-6E8A-4147-A177-3AD203B41FA5}">
                      <a16:colId xmlns:a16="http://schemas.microsoft.com/office/drawing/2014/main" val="619751321"/>
                    </a:ext>
                  </a:extLst>
                </a:gridCol>
                <a:gridCol w="370332">
                  <a:extLst>
                    <a:ext uri="{9D8B030D-6E8A-4147-A177-3AD203B41FA5}">
                      <a16:colId xmlns:a16="http://schemas.microsoft.com/office/drawing/2014/main" val="2202602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324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14:41:21 </a:t>
                      </a:r>
                      <a:r>
                        <a:rPr kumimoji="0" lang="ar-AE" sz="1000" b="0" i="0" u="none" strike="noStrike" kern="1200" cap="none" spc="0" normalizeH="0" baseline="0" noProof="0">
                          <a:ln>
                            <a:noFill/>
                          </a:ln>
                          <a:solidFill>
                            <a:prstClr val="black"/>
                          </a:solidFill>
                          <a:effectLst/>
                          <a:uLnTx/>
                          <a:uFillTx/>
                          <a:latin typeface="+mn-lt"/>
                          <a:ea typeface="+mn-ea"/>
                          <a:cs typeface="+mn-cs"/>
                        </a:rPr>
                        <a:t> 
 ‎#صيدليات_الدواء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720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13:00:56 </a:t>
                      </a:r>
                      <a:r>
                        <a:rPr kumimoji="0" lang="ar-AE" sz="1000" b="0" i="0" u="none" strike="noStrike" kern="1200" cap="none" spc="0" normalizeH="0" baseline="0" noProof="0">
                          <a:ln>
                            <a:noFill/>
                          </a:ln>
                          <a:solidFill>
                            <a:prstClr val="black"/>
                          </a:solidFill>
                          <a:effectLst/>
                          <a:uLnTx/>
                          <a:uFillTx/>
                          <a:latin typeface="+mn-lt"/>
                          <a:ea typeface="+mn-ea"/>
                          <a:cs typeface="+mn-cs"/>
                        </a:rPr>
                        <a:t> 
 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895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- 2018-08-25 11:00:39 </a:t>
                      </a:r>
                      <a:r>
                        <a:rPr kumimoji="0" lang="ar-AE" sz="1000" b="0" i="0" u="none" strike="noStrike" kern="1200" cap="none" spc="0" normalizeH="0" baseline="0" noProof="0">
                          <a:ln>
                            <a:noFill/>
                          </a:ln>
                          <a:solidFill>
                            <a:prstClr val="black"/>
                          </a:solidFill>
                          <a:effectLst/>
                          <a:uLnTx/>
                          <a:uFillTx/>
                          <a:latin typeface="+mn-lt"/>
                          <a:ea typeface="+mn-ea"/>
                          <a:cs typeface="+mn-cs"/>
                        </a:rPr>
                        <a:t> 
 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7589992"/>
                  </a:ext>
                </a:extLst>
              </a:tr>
            </a:tbl>
          </a:graphicData>
        </a:graphic>
      </p:graphicFrame>
      <p:sp>
        <p:nvSpPr>
          <p:cNvPr id="4" name="Text Placeholder 3">
            <a:extLst>
              <a:ext uri="{FF2B5EF4-FFF2-40B4-BE49-F238E27FC236}">
                <a16:creationId xmlns:a16="http://schemas.microsoft.com/office/drawing/2014/main" id="{830D7827-396C-452F-8240-167E1617F95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67195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233F9-0B46-4235-A6DF-2CC099CA1B2E}"/>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314C9053-C90E-4884-8E93-848BFA891D5E}"/>
              </a:ext>
            </a:extLst>
          </p:cNvPr>
          <p:cNvGraphicFramePr>
            <a:graphicFrameLocks noGrp="1"/>
          </p:cNvGraphicFramePr>
          <p:nvPr>
            <p:ph type="tbl" sz="quarter" idx="13"/>
            <p:extLst>
              <p:ext uri="{D42A27DB-BD31-4B8C-83A1-F6EECF244321}">
                <p14:modId xmlns:p14="http://schemas.microsoft.com/office/powerpoint/2010/main" val="330082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4108245"/>
                    </a:ext>
                  </a:extLst>
                </a:gridCol>
                <a:gridCol w="370332">
                  <a:extLst>
                    <a:ext uri="{9D8B030D-6E8A-4147-A177-3AD203B41FA5}">
                      <a16:colId xmlns:a16="http://schemas.microsoft.com/office/drawing/2014/main" val="3667824318"/>
                    </a:ext>
                  </a:extLst>
                </a:gridCol>
                <a:gridCol w="370332">
                  <a:extLst>
                    <a:ext uri="{9D8B030D-6E8A-4147-A177-3AD203B41FA5}">
                      <a16:colId xmlns:a16="http://schemas.microsoft.com/office/drawing/2014/main" val="3232453975"/>
                    </a:ext>
                  </a:extLst>
                </a:gridCol>
                <a:gridCol w="370332">
                  <a:extLst>
                    <a:ext uri="{9D8B030D-6E8A-4147-A177-3AD203B41FA5}">
                      <a16:colId xmlns:a16="http://schemas.microsoft.com/office/drawing/2014/main" val="2384449476"/>
                    </a:ext>
                  </a:extLst>
                </a:gridCol>
                <a:gridCol w="329184">
                  <a:extLst>
                    <a:ext uri="{9D8B030D-6E8A-4147-A177-3AD203B41FA5}">
                      <a16:colId xmlns:a16="http://schemas.microsoft.com/office/drawing/2014/main" val="131269243"/>
                    </a:ext>
                  </a:extLst>
                </a:gridCol>
                <a:gridCol w="329184">
                  <a:extLst>
                    <a:ext uri="{9D8B030D-6E8A-4147-A177-3AD203B41FA5}">
                      <a16:colId xmlns:a16="http://schemas.microsoft.com/office/drawing/2014/main" val="1733916442"/>
                    </a:ext>
                  </a:extLst>
                </a:gridCol>
                <a:gridCol w="329184">
                  <a:extLst>
                    <a:ext uri="{9D8B030D-6E8A-4147-A177-3AD203B41FA5}">
                      <a16:colId xmlns:a16="http://schemas.microsoft.com/office/drawing/2014/main" val="2742111440"/>
                    </a:ext>
                  </a:extLst>
                </a:gridCol>
                <a:gridCol w="329184">
                  <a:extLst>
                    <a:ext uri="{9D8B030D-6E8A-4147-A177-3AD203B41FA5}">
                      <a16:colId xmlns:a16="http://schemas.microsoft.com/office/drawing/2014/main" val="810405572"/>
                    </a:ext>
                  </a:extLst>
                </a:gridCol>
                <a:gridCol w="329184">
                  <a:extLst>
                    <a:ext uri="{9D8B030D-6E8A-4147-A177-3AD203B41FA5}">
                      <a16:colId xmlns:a16="http://schemas.microsoft.com/office/drawing/2014/main" val="1109745642"/>
                    </a:ext>
                  </a:extLst>
                </a:gridCol>
                <a:gridCol w="329184">
                  <a:extLst>
                    <a:ext uri="{9D8B030D-6E8A-4147-A177-3AD203B41FA5}">
                      <a16:colId xmlns:a16="http://schemas.microsoft.com/office/drawing/2014/main" val="1884560454"/>
                    </a:ext>
                  </a:extLst>
                </a:gridCol>
                <a:gridCol w="329184">
                  <a:extLst>
                    <a:ext uri="{9D8B030D-6E8A-4147-A177-3AD203B41FA5}">
                      <a16:colId xmlns:a16="http://schemas.microsoft.com/office/drawing/2014/main" val="3968736334"/>
                    </a:ext>
                  </a:extLst>
                </a:gridCol>
                <a:gridCol w="329184">
                  <a:extLst>
                    <a:ext uri="{9D8B030D-6E8A-4147-A177-3AD203B41FA5}">
                      <a16:colId xmlns:a16="http://schemas.microsoft.com/office/drawing/2014/main" val="3574420691"/>
                    </a:ext>
                  </a:extLst>
                </a:gridCol>
                <a:gridCol w="329184">
                  <a:extLst>
                    <a:ext uri="{9D8B030D-6E8A-4147-A177-3AD203B41FA5}">
                      <a16:colId xmlns:a16="http://schemas.microsoft.com/office/drawing/2014/main" val="1839385956"/>
                    </a:ext>
                  </a:extLst>
                </a:gridCol>
                <a:gridCol w="370332">
                  <a:extLst>
                    <a:ext uri="{9D8B030D-6E8A-4147-A177-3AD203B41FA5}">
                      <a16:colId xmlns:a16="http://schemas.microsoft.com/office/drawing/2014/main" val="3325363408"/>
                    </a:ext>
                  </a:extLst>
                </a:gridCol>
                <a:gridCol w="370332">
                  <a:extLst>
                    <a:ext uri="{9D8B030D-6E8A-4147-A177-3AD203B41FA5}">
                      <a16:colId xmlns:a16="http://schemas.microsoft.com/office/drawing/2014/main" val="449667898"/>
                    </a:ext>
                  </a:extLst>
                </a:gridCol>
                <a:gridCol w="329184">
                  <a:extLst>
                    <a:ext uri="{9D8B030D-6E8A-4147-A177-3AD203B41FA5}">
                      <a16:colId xmlns:a16="http://schemas.microsoft.com/office/drawing/2014/main" val="4204059049"/>
                    </a:ext>
                  </a:extLst>
                </a:gridCol>
                <a:gridCol w="329184">
                  <a:extLst>
                    <a:ext uri="{9D8B030D-6E8A-4147-A177-3AD203B41FA5}">
                      <a16:colId xmlns:a16="http://schemas.microsoft.com/office/drawing/2014/main" val="303126889"/>
                    </a:ext>
                  </a:extLst>
                </a:gridCol>
                <a:gridCol w="370332">
                  <a:extLst>
                    <a:ext uri="{9D8B030D-6E8A-4147-A177-3AD203B41FA5}">
                      <a16:colId xmlns:a16="http://schemas.microsoft.com/office/drawing/2014/main" val="287639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068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- 2018-08-24 09:00:44 </a:t>
                      </a:r>
                      <a:r>
                        <a:rPr kumimoji="0" lang="ar-AE" sz="1000" b="0" i="0" u="none" strike="noStrike" kern="1200" cap="none" spc="0" normalizeH="0" baseline="0" noProof="0">
                          <a:ln>
                            <a:noFill/>
                          </a:ln>
                          <a:solidFill>
                            <a:prstClr val="black"/>
                          </a:solidFill>
                          <a:effectLst/>
                          <a:uLnTx/>
                          <a:uFillTx/>
                          <a:latin typeface="+mn-lt"/>
                          <a:ea typeface="+mn-ea"/>
                          <a:cs typeface="+mn-cs"/>
                        </a:rPr>
                        <a:t> 
 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51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- 2018-08-23 11:30:20 </a:t>
                      </a:r>
                      <a:r>
                        <a:rPr kumimoji="0" lang="ar-AE" sz="1000" b="0" i="0" u="none" strike="noStrike" kern="1200" cap="none" spc="0" normalizeH="0" baseline="0" noProof="0">
                          <a:ln>
                            <a:noFill/>
                          </a:ln>
                          <a:solidFill>
                            <a:prstClr val="black"/>
                          </a:solidFill>
                          <a:effectLst/>
                          <a:uLnTx/>
                          <a:uFillTx/>
                          <a:latin typeface="+mn-lt"/>
                          <a:ea typeface="+mn-ea"/>
                          <a:cs typeface="+mn-cs"/>
                        </a:rPr>
                        <a:t> 
 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1299375"/>
                  </a:ext>
                </a:extLst>
              </a:tr>
            </a:tbl>
          </a:graphicData>
        </a:graphic>
      </p:graphicFrame>
      <p:sp>
        <p:nvSpPr>
          <p:cNvPr id="4" name="Text Placeholder 3">
            <a:extLst>
              <a:ext uri="{FF2B5EF4-FFF2-40B4-BE49-F238E27FC236}">
                <a16:creationId xmlns:a16="http://schemas.microsoft.com/office/drawing/2014/main" id="{84D2617B-02E4-4665-A37E-1C5C8D53ED1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01377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73EE7-6667-4B00-90E9-D6056717D7CF}"/>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70271F0A-A58D-405A-A2D9-826ABA94BBD6}"/>
              </a:ext>
            </a:extLst>
          </p:cNvPr>
          <p:cNvGraphicFramePr>
            <a:graphicFrameLocks noGrp="1"/>
          </p:cNvGraphicFramePr>
          <p:nvPr>
            <p:ph type="tbl" sz="quarter" idx="13"/>
            <p:extLst>
              <p:ext uri="{D42A27DB-BD31-4B8C-83A1-F6EECF244321}">
                <p14:modId xmlns:p14="http://schemas.microsoft.com/office/powerpoint/2010/main" val="2377135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2845415"/>
                    </a:ext>
                  </a:extLst>
                </a:gridCol>
                <a:gridCol w="370332">
                  <a:extLst>
                    <a:ext uri="{9D8B030D-6E8A-4147-A177-3AD203B41FA5}">
                      <a16:colId xmlns:a16="http://schemas.microsoft.com/office/drawing/2014/main" val="3798488756"/>
                    </a:ext>
                  </a:extLst>
                </a:gridCol>
                <a:gridCol w="370332">
                  <a:extLst>
                    <a:ext uri="{9D8B030D-6E8A-4147-A177-3AD203B41FA5}">
                      <a16:colId xmlns:a16="http://schemas.microsoft.com/office/drawing/2014/main" val="3130835237"/>
                    </a:ext>
                  </a:extLst>
                </a:gridCol>
                <a:gridCol w="370332">
                  <a:extLst>
                    <a:ext uri="{9D8B030D-6E8A-4147-A177-3AD203B41FA5}">
                      <a16:colId xmlns:a16="http://schemas.microsoft.com/office/drawing/2014/main" val="3370827258"/>
                    </a:ext>
                  </a:extLst>
                </a:gridCol>
                <a:gridCol w="329184">
                  <a:extLst>
                    <a:ext uri="{9D8B030D-6E8A-4147-A177-3AD203B41FA5}">
                      <a16:colId xmlns:a16="http://schemas.microsoft.com/office/drawing/2014/main" val="3311503688"/>
                    </a:ext>
                  </a:extLst>
                </a:gridCol>
                <a:gridCol w="329184">
                  <a:extLst>
                    <a:ext uri="{9D8B030D-6E8A-4147-A177-3AD203B41FA5}">
                      <a16:colId xmlns:a16="http://schemas.microsoft.com/office/drawing/2014/main" val="2602119853"/>
                    </a:ext>
                  </a:extLst>
                </a:gridCol>
                <a:gridCol w="329184">
                  <a:extLst>
                    <a:ext uri="{9D8B030D-6E8A-4147-A177-3AD203B41FA5}">
                      <a16:colId xmlns:a16="http://schemas.microsoft.com/office/drawing/2014/main" val="1908905503"/>
                    </a:ext>
                  </a:extLst>
                </a:gridCol>
                <a:gridCol w="329184">
                  <a:extLst>
                    <a:ext uri="{9D8B030D-6E8A-4147-A177-3AD203B41FA5}">
                      <a16:colId xmlns:a16="http://schemas.microsoft.com/office/drawing/2014/main" val="3562856859"/>
                    </a:ext>
                  </a:extLst>
                </a:gridCol>
                <a:gridCol w="329184">
                  <a:extLst>
                    <a:ext uri="{9D8B030D-6E8A-4147-A177-3AD203B41FA5}">
                      <a16:colId xmlns:a16="http://schemas.microsoft.com/office/drawing/2014/main" val="3648740375"/>
                    </a:ext>
                  </a:extLst>
                </a:gridCol>
                <a:gridCol w="329184">
                  <a:extLst>
                    <a:ext uri="{9D8B030D-6E8A-4147-A177-3AD203B41FA5}">
                      <a16:colId xmlns:a16="http://schemas.microsoft.com/office/drawing/2014/main" val="2348926638"/>
                    </a:ext>
                  </a:extLst>
                </a:gridCol>
                <a:gridCol w="329184">
                  <a:extLst>
                    <a:ext uri="{9D8B030D-6E8A-4147-A177-3AD203B41FA5}">
                      <a16:colId xmlns:a16="http://schemas.microsoft.com/office/drawing/2014/main" val="3420182399"/>
                    </a:ext>
                  </a:extLst>
                </a:gridCol>
                <a:gridCol w="329184">
                  <a:extLst>
                    <a:ext uri="{9D8B030D-6E8A-4147-A177-3AD203B41FA5}">
                      <a16:colId xmlns:a16="http://schemas.microsoft.com/office/drawing/2014/main" val="3884553978"/>
                    </a:ext>
                  </a:extLst>
                </a:gridCol>
                <a:gridCol w="329184">
                  <a:extLst>
                    <a:ext uri="{9D8B030D-6E8A-4147-A177-3AD203B41FA5}">
                      <a16:colId xmlns:a16="http://schemas.microsoft.com/office/drawing/2014/main" val="1482237406"/>
                    </a:ext>
                  </a:extLst>
                </a:gridCol>
                <a:gridCol w="370332">
                  <a:extLst>
                    <a:ext uri="{9D8B030D-6E8A-4147-A177-3AD203B41FA5}">
                      <a16:colId xmlns:a16="http://schemas.microsoft.com/office/drawing/2014/main" val="2388643561"/>
                    </a:ext>
                  </a:extLst>
                </a:gridCol>
                <a:gridCol w="370332">
                  <a:extLst>
                    <a:ext uri="{9D8B030D-6E8A-4147-A177-3AD203B41FA5}">
                      <a16:colId xmlns:a16="http://schemas.microsoft.com/office/drawing/2014/main" val="1620729240"/>
                    </a:ext>
                  </a:extLst>
                </a:gridCol>
                <a:gridCol w="329184">
                  <a:extLst>
                    <a:ext uri="{9D8B030D-6E8A-4147-A177-3AD203B41FA5}">
                      <a16:colId xmlns:a16="http://schemas.microsoft.com/office/drawing/2014/main" val="4006367723"/>
                    </a:ext>
                  </a:extLst>
                </a:gridCol>
                <a:gridCol w="329184">
                  <a:extLst>
                    <a:ext uri="{9D8B030D-6E8A-4147-A177-3AD203B41FA5}">
                      <a16:colId xmlns:a16="http://schemas.microsoft.com/office/drawing/2014/main" val="3160892357"/>
                    </a:ext>
                  </a:extLst>
                </a:gridCol>
                <a:gridCol w="370332">
                  <a:extLst>
                    <a:ext uri="{9D8B030D-6E8A-4147-A177-3AD203B41FA5}">
                      <a16:colId xmlns:a16="http://schemas.microsoft.com/office/drawing/2014/main" val="309675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558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- 2018-08-22 17:01:58 </a:t>
                      </a:r>
                      <a:r>
                        <a:rPr kumimoji="0" lang="ar-AE" sz="1000" b="0" i="0" u="none" strike="noStrike" kern="1200" cap="none" spc="0" normalizeH="0" baseline="0" noProof="0">
                          <a:ln>
                            <a:noFill/>
                          </a:ln>
                          <a:solidFill>
                            <a:prstClr val="black"/>
                          </a:solidFill>
                          <a:effectLst/>
                          <a:uLnTx/>
                          <a:uFillTx/>
                          <a:latin typeface="+mn-lt"/>
                          <a:ea typeface="+mn-ea"/>
                          <a:cs typeface="+mn-cs"/>
                        </a:rPr>
                        <a:t> 
 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06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- 2018-08-21 17:01:21 </a:t>
                      </a:r>
                      <a:r>
                        <a:rPr kumimoji="0" lang="ar-AE" sz="1000" b="0" i="0" u="none" strike="noStrike" kern="1200" cap="none" spc="0" normalizeH="0" baseline="0" noProof="0">
                          <a:ln>
                            <a:noFill/>
                          </a:ln>
                          <a:solidFill>
                            <a:prstClr val="black"/>
                          </a:solidFill>
                          <a:effectLst/>
                          <a:uLnTx/>
                          <a:uFillTx/>
                          <a:latin typeface="+mn-lt"/>
                          <a:ea typeface="+mn-ea"/>
                          <a:cs typeface="+mn-cs"/>
                        </a:rPr>
                        <a:t> 
 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7518933"/>
                  </a:ext>
                </a:extLst>
              </a:tr>
            </a:tbl>
          </a:graphicData>
        </a:graphic>
      </p:graphicFrame>
      <p:sp>
        <p:nvSpPr>
          <p:cNvPr id="4" name="Text Placeholder 3">
            <a:extLst>
              <a:ext uri="{FF2B5EF4-FFF2-40B4-BE49-F238E27FC236}">
                <a16:creationId xmlns:a16="http://schemas.microsoft.com/office/drawing/2014/main" id="{7075B492-EB1A-487C-B42D-326C1167BBB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74139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CD85-CFB9-424A-835C-33BF80E71C8B}"/>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1D3AF52F-6954-45FF-B4CF-EA90B502D215}"/>
              </a:ext>
            </a:extLst>
          </p:cNvPr>
          <p:cNvGraphicFramePr>
            <a:graphicFrameLocks noGrp="1"/>
          </p:cNvGraphicFramePr>
          <p:nvPr>
            <p:ph type="tbl" sz="quarter" idx="13"/>
            <p:extLst>
              <p:ext uri="{D42A27DB-BD31-4B8C-83A1-F6EECF244321}">
                <p14:modId xmlns:p14="http://schemas.microsoft.com/office/powerpoint/2010/main" val="20950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4999571"/>
                    </a:ext>
                  </a:extLst>
                </a:gridCol>
                <a:gridCol w="370332">
                  <a:extLst>
                    <a:ext uri="{9D8B030D-6E8A-4147-A177-3AD203B41FA5}">
                      <a16:colId xmlns:a16="http://schemas.microsoft.com/office/drawing/2014/main" val="129498096"/>
                    </a:ext>
                  </a:extLst>
                </a:gridCol>
                <a:gridCol w="370332">
                  <a:extLst>
                    <a:ext uri="{9D8B030D-6E8A-4147-A177-3AD203B41FA5}">
                      <a16:colId xmlns:a16="http://schemas.microsoft.com/office/drawing/2014/main" val="1344371757"/>
                    </a:ext>
                  </a:extLst>
                </a:gridCol>
                <a:gridCol w="370332">
                  <a:extLst>
                    <a:ext uri="{9D8B030D-6E8A-4147-A177-3AD203B41FA5}">
                      <a16:colId xmlns:a16="http://schemas.microsoft.com/office/drawing/2014/main" val="1720174893"/>
                    </a:ext>
                  </a:extLst>
                </a:gridCol>
                <a:gridCol w="329184">
                  <a:extLst>
                    <a:ext uri="{9D8B030D-6E8A-4147-A177-3AD203B41FA5}">
                      <a16:colId xmlns:a16="http://schemas.microsoft.com/office/drawing/2014/main" val="1165714560"/>
                    </a:ext>
                  </a:extLst>
                </a:gridCol>
                <a:gridCol w="329184">
                  <a:extLst>
                    <a:ext uri="{9D8B030D-6E8A-4147-A177-3AD203B41FA5}">
                      <a16:colId xmlns:a16="http://schemas.microsoft.com/office/drawing/2014/main" val="1292353026"/>
                    </a:ext>
                  </a:extLst>
                </a:gridCol>
                <a:gridCol w="329184">
                  <a:extLst>
                    <a:ext uri="{9D8B030D-6E8A-4147-A177-3AD203B41FA5}">
                      <a16:colId xmlns:a16="http://schemas.microsoft.com/office/drawing/2014/main" val="1478871514"/>
                    </a:ext>
                  </a:extLst>
                </a:gridCol>
                <a:gridCol w="329184">
                  <a:extLst>
                    <a:ext uri="{9D8B030D-6E8A-4147-A177-3AD203B41FA5}">
                      <a16:colId xmlns:a16="http://schemas.microsoft.com/office/drawing/2014/main" val="2136076488"/>
                    </a:ext>
                  </a:extLst>
                </a:gridCol>
                <a:gridCol w="329184">
                  <a:extLst>
                    <a:ext uri="{9D8B030D-6E8A-4147-A177-3AD203B41FA5}">
                      <a16:colId xmlns:a16="http://schemas.microsoft.com/office/drawing/2014/main" val="3090938921"/>
                    </a:ext>
                  </a:extLst>
                </a:gridCol>
                <a:gridCol w="329184">
                  <a:extLst>
                    <a:ext uri="{9D8B030D-6E8A-4147-A177-3AD203B41FA5}">
                      <a16:colId xmlns:a16="http://schemas.microsoft.com/office/drawing/2014/main" val="2685061878"/>
                    </a:ext>
                  </a:extLst>
                </a:gridCol>
                <a:gridCol w="329184">
                  <a:extLst>
                    <a:ext uri="{9D8B030D-6E8A-4147-A177-3AD203B41FA5}">
                      <a16:colId xmlns:a16="http://schemas.microsoft.com/office/drawing/2014/main" val="3045799806"/>
                    </a:ext>
                  </a:extLst>
                </a:gridCol>
                <a:gridCol w="329184">
                  <a:extLst>
                    <a:ext uri="{9D8B030D-6E8A-4147-A177-3AD203B41FA5}">
                      <a16:colId xmlns:a16="http://schemas.microsoft.com/office/drawing/2014/main" val="1225668281"/>
                    </a:ext>
                  </a:extLst>
                </a:gridCol>
                <a:gridCol w="329184">
                  <a:extLst>
                    <a:ext uri="{9D8B030D-6E8A-4147-A177-3AD203B41FA5}">
                      <a16:colId xmlns:a16="http://schemas.microsoft.com/office/drawing/2014/main" val="311444492"/>
                    </a:ext>
                  </a:extLst>
                </a:gridCol>
                <a:gridCol w="370332">
                  <a:extLst>
                    <a:ext uri="{9D8B030D-6E8A-4147-A177-3AD203B41FA5}">
                      <a16:colId xmlns:a16="http://schemas.microsoft.com/office/drawing/2014/main" val="3052100299"/>
                    </a:ext>
                  </a:extLst>
                </a:gridCol>
                <a:gridCol w="370332">
                  <a:extLst>
                    <a:ext uri="{9D8B030D-6E8A-4147-A177-3AD203B41FA5}">
                      <a16:colId xmlns:a16="http://schemas.microsoft.com/office/drawing/2014/main" val="394700827"/>
                    </a:ext>
                  </a:extLst>
                </a:gridCol>
                <a:gridCol w="329184">
                  <a:extLst>
                    <a:ext uri="{9D8B030D-6E8A-4147-A177-3AD203B41FA5}">
                      <a16:colId xmlns:a16="http://schemas.microsoft.com/office/drawing/2014/main" val="3001224935"/>
                    </a:ext>
                  </a:extLst>
                </a:gridCol>
                <a:gridCol w="329184">
                  <a:extLst>
                    <a:ext uri="{9D8B030D-6E8A-4147-A177-3AD203B41FA5}">
                      <a16:colId xmlns:a16="http://schemas.microsoft.com/office/drawing/2014/main" val="1458068328"/>
                    </a:ext>
                  </a:extLst>
                </a:gridCol>
                <a:gridCol w="370332">
                  <a:extLst>
                    <a:ext uri="{9D8B030D-6E8A-4147-A177-3AD203B41FA5}">
                      <a16:colId xmlns:a16="http://schemas.microsoft.com/office/drawing/2014/main" val="2805036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597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16:01:49 </a:t>
                      </a:r>
                      <a:r>
                        <a:rPr kumimoji="0" lang="ar-AE" sz="1000" b="0" i="0" u="none" strike="noStrike" kern="1200" cap="none" spc="0" normalizeH="0" baseline="0" noProof="0">
                          <a:ln>
                            <a:noFill/>
                          </a:ln>
                          <a:solidFill>
                            <a:prstClr val="black"/>
                          </a:solidFill>
                          <a:effectLst/>
                          <a:uLnTx/>
                          <a:uFillTx/>
                          <a:latin typeface="+mn-lt"/>
                          <a:ea typeface="+mn-ea"/>
                          <a:cs typeface="+mn-cs"/>
                        </a:rPr>
                        <a:t> 
 #صيدلية_الدواء تهنئكم بحلول عيد الأضحى المبارك، أعاده الله عليكم بالخير واليمن والبركات، ومتّعكم بجزيل الصحة والعافية بين الأهل والأحباب 😊🌷 #عيد_الأضحى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623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10:00:47 </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259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- 2018-08-19 15:00:50 </a:t>
                      </a:r>
                      <a:r>
                        <a:rPr kumimoji="0" lang="ar-AE" sz="1000" b="0" i="0" u="none" strike="noStrike" kern="1200" cap="none" spc="0" normalizeH="0" baseline="0" noProof="0">
                          <a:ln>
                            <a:noFill/>
                          </a:ln>
                          <a:solidFill>
                            <a:prstClr val="black"/>
                          </a:solidFill>
                          <a:effectLst/>
                          <a:uLnTx/>
                          <a:uFillTx/>
                          <a:latin typeface="+mn-lt"/>
                          <a:ea typeface="+mn-ea"/>
                          <a:cs typeface="+mn-cs"/>
                        </a:rPr>
                        <a:t> 
 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2505199"/>
                  </a:ext>
                </a:extLst>
              </a:tr>
            </a:tbl>
          </a:graphicData>
        </a:graphic>
      </p:graphicFrame>
      <p:sp>
        <p:nvSpPr>
          <p:cNvPr id="4" name="Text Placeholder 3">
            <a:extLst>
              <a:ext uri="{FF2B5EF4-FFF2-40B4-BE49-F238E27FC236}">
                <a16:creationId xmlns:a16="http://schemas.microsoft.com/office/drawing/2014/main" id="{A9758121-EED9-442D-B4A3-09A1DB5C50B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38840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93E34-186F-4793-9561-C766D9937558}"/>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3CE0D7D9-2AC5-48F0-BF90-B3687C578B08}"/>
              </a:ext>
            </a:extLst>
          </p:cNvPr>
          <p:cNvGraphicFramePr>
            <a:graphicFrameLocks noGrp="1"/>
          </p:cNvGraphicFramePr>
          <p:nvPr>
            <p:ph type="tbl" sz="quarter" idx="13"/>
            <p:extLst>
              <p:ext uri="{D42A27DB-BD31-4B8C-83A1-F6EECF244321}">
                <p14:modId xmlns:p14="http://schemas.microsoft.com/office/powerpoint/2010/main" val="367217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5444380"/>
                    </a:ext>
                  </a:extLst>
                </a:gridCol>
                <a:gridCol w="370332">
                  <a:extLst>
                    <a:ext uri="{9D8B030D-6E8A-4147-A177-3AD203B41FA5}">
                      <a16:colId xmlns:a16="http://schemas.microsoft.com/office/drawing/2014/main" val="517250245"/>
                    </a:ext>
                  </a:extLst>
                </a:gridCol>
                <a:gridCol w="370332">
                  <a:extLst>
                    <a:ext uri="{9D8B030D-6E8A-4147-A177-3AD203B41FA5}">
                      <a16:colId xmlns:a16="http://schemas.microsoft.com/office/drawing/2014/main" val="370909952"/>
                    </a:ext>
                  </a:extLst>
                </a:gridCol>
                <a:gridCol w="370332">
                  <a:extLst>
                    <a:ext uri="{9D8B030D-6E8A-4147-A177-3AD203B41FA5}">
                      <a16:colId xmlns:a16="http://schemas.microsoft.com/office/drawing/2014/main" val="247761604"/>
                    </a:ext>
                  </a:extLst>
                </a:gridCol>
                <a:gridCol w="329184">
                  <a:extLst>
                    <a:ext uri="{9D8B030D-6E8A-4147-A177-3AD203B41FA5}">
                      <a16:colId xmlns:a16="http://schemas.microsoft.com/office/drawing/2014/main" val="1061228588"/>
                    </a:ext>
                  </a:extLst>
                </a:gridCol>
                <a:gridCol w="329184">
                  <a:extLst>
                    <a:ext uri="{9D8B030D-6E8A-4147-A177-3AD203B41FA5}">
                      <a16:colId xmlns:a16="http://schemas.microsoft.com/office/drawing/2014/main" val="2416279877"/>
                    </a:ext>
                  </a:extLst>
                </a:gridCol>
                <a:gridCol w="329184">
                  <a:extLst>
                    <a:ext uri="{9D8B030D-6E8A-4147-A177-3AD203B41FA5}">
                      <a16:colId xmlns:a16="http://schemas.microsoft.com/office/drawing/2014/main" val="232088629"/>
                    </a:ext>
                  </a:extLst>
                </a:gridCol>
                <a:gridCol w="329184">
                  <a:extLst>
                    <a:ext uri="{9D8B030D-6E8A-4147-A177-3AD203B41FA5}">
                      <a16:colId xmlns:a16="http://schemas.microsoft.com/office/drawing/2014/main" val="4073109625"/>
                    </a:ext>
                  </a:extLst>
                </a:gridCol>
                <a:gridCol w="329184">
                  <a:extLst>
                    <a:ext uri="{9D8B030D-6E8A-4147-A177-3AD203B41FA5}">
                      <a16:colId xmlns:a16="http://schemas.microsoft.com/office/drawing/2014/main" val="3284535153"/>
                    </a:ext>
                  </a:extLst>
                </a:gridCol>
                <a:gridCol w="329184">
                  <a:extLst>
                    <a:ext uri="{9D8B030D-6E8A-4147-A177-3AD203B41FA5}">
                      <a16:colId xmlns:a16="http://schemas.microsoft.com/office/drawing/2014/main" val="884767028"/>
                    </a:ext>
                  </a:extLst>
                </a:gridCol>
                <a:gridCol w="329184">
                  <a:extLst>
                    <a:ext uri="{9D8B030D-6E8A-4147-A177-3AD203B41FA5}">
                      <a16:colId xmlns:a16="http://schemas.microsoft.com/office/drawing/2014/main" val="2887504869"/>
                    </a:ext>
                  </a:extLst>
                </a:gridCol>
                <a:gridCol w="329184">
                  <a:extLst>
                    <a:ext uri="{9D8B030D-6E8A-4147-A177-3AD203B41FA5}">
                      <a16:colId xmlns:a16="http://schemas.microsoft.com/office/drawing/2014/main" val="646978763"/>
                    </a:ext>
                  </a:extLst>
                </a:gridCol>
                <a:gridCol w="329184">
                  <a:extLst>
                    <a:ext uri="{9D8B030D-6E8A-4147-A177-3AD203B41FA5}">
                      <a16:colId xmlns:a16="http://schemas.microsoft.com/office/drawing/2014/main" val="1545427661"/>
                    </a:ext>
                  </a:extLst>
                </a:gridCol>
                <a:gridCol w="370332">
                  <a:extLst>
                    <a:ext uri="{9D8B030D-6E8A-4147-A177-3AD203B41FA5}">
                      <a16:colId xmlns:a16="http://schemas.microsoft.com/office/drawing/2014/main" val="3974108941"/>
                    </a:ext>
                  </a:extLst>
                </a:gridCol>
                <a:gridCol w="370332">
                  <a:extLst>
                    <a:ext uri="{9D8B030D-6E8A-4147-A177-3AD203B41FA5}">
                      <a16:colId xmlns:a16="http://schemas.microsoft.com/office/drawing/2014/main" val="2491720538"/>
                    </a:ext>
                  </a:extLst>
                </a:gridCol>
                <a:gridCol w="329184">
                  <a:extLst>
                    <a:ext uri="{9D8B030D-6E8A-4147-A177-3AD203B41FA5}">
                      <a16:colId xmlns:a16="http://schemas.microsoft.com/office/drawing/2014/main" val="4253533023"/>
                    </a:ext>
                  </a:extLst>
                </a:gridCol>
                <a:gridCol w="329184">
                  <a:extLst>
                    <a:ext uri="{9D8B030D-6E8A-4147-A177-3AD203B41FA5}">
                      <a16:colId xmlns:a16="http://schemas.microsoft.com/office/drawing/2014/main" val="2009523888"/>
                    </a:ext>
                  </a:extLst>
                </a:gridCol>
                <a:gridCol w="370332">
                  <a:extLst>
                    <a:ext uri="{9D8B030D-6E8A-4147-A177-3AD203B41FA5}">
                      <a16:colId xmlns:a16="http://schemas.microsoft.com/office/drawing/2014/main" val="137203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985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- 2018-08-18 13:00:59 </a:t>
                      </a:r>
                      <a:r>
                        <a:rPr kumimoji="0" lang="ar-AE" sz="1000" b="0" i="0" u="none" strike="noStrike" kern="1200" cap="none" spc="0" normalizeH="0" baseline="0" noProof="0">
                          <a:ln>
                            <a:noFill/>
                          </a:ln>
                          <a:solidFill>
                            <a:prstClr val="black"/>
                          </a:solidFill>
                          <a:effectLst/>
                          <a:uLnTx/>
                          <a:uFillTx/>
                          <a:latin typeface="+mn-lt"/>
                          <a:ea typeface="+mn-ea"/>
                          <a:cs typeface="+mn-cs"/>
                        </a:rPr>
                        <a:t> 
 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222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- 2018-08-17 09:00:33 </a:t>
                      </a:r>
                      <a:r>
                        <a:rPr kumimoji="0" lang="ar-AE" sz="1000" b="0" i="0" u="none" strike="noStrike" kern="1200" cap="none" spc="0" normalizeH="0" baseline="0" noProof="0">
                          <a:ln>
                            <a:noFill/>
                          </a:ln>
                          <a:solidFill>
                            <a:prstClr val="black"/>
                          </a:solidFill>
                          <a:effectLst/>
                          <a:uLnTx/>
                          <a:uFillTx/>
                          <a:latin typeface="+mn-lt"/>
                          <a:ea typeface="+mn-ea"/>
                          <a:cs typeface="+mn-cs"/>
                        </a:rPr>
                        <a:t> 
 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298342"/>
                  </a:ext>
                </a:extLst>
              </a:tr>
            </a:tbl>
          </a:graphicData>
        </a:graphic>
      </p:graphicFrame>
      <p:sp>
        <p:nvSpPr>
          <p:cNvPr id="4" name="Text Placeholder 3">
            <a:extLst>
              <a:ext uri="{FF2B5EF4-FFF2-40B4-BE49-F238E27FC236}">
                <a16:creationId xmlns:a16="http://schemas.microsoft.com/office/drawing/2014/main" id="{14D7CE38-50FF-450E-B04E-C4859ABACC5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50115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BA64-1190-4EEB-BFD6-1FFFB15427A2}"/>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F659886C-1275-4D21-A7B6-45A569089BB4}"/>
              </a:ext>
            </a:extLst>
          </p:cNvPr>
          <p:cNvGraphicFramePr>
            <a:graphicFrameLocks noGrp="1"/>
          </p:cNvGraphicFramePr>
          <p:nvPr>
            <p:ph type="tbl" sz="quarter" idx="13"/>
            <p:extLst>
              <p:ext uri="{D42A27DB-BD31-4B8C-83A1-F6EECF244321}">
                <p14:modId xmlns:p14="http://schemas.microsoft.com/office/powerpoint/2010/main" val="1707524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527491"/>
                    </a:ext>
                  </a:extLst>
                </a:gridCol>
                <a:gridCol w="370332">
                  <a:extLst>
                    <a:ext uri="{9D8B030D-6E8A-4147-A177-3AD203B41FA5}">
                      <a16:colId xmlns:a16="http://schemas.microsoft.com/office/drawing/2014/main" val="4021202868"/>
                    </a:ext>
                  </a:extLst>
                </a:gridCol>
                <a:gridCol w="370332">
                  <a:extLst>
                    <a:ext uri="{9D8B030D-6E8A-4147-A177-3AD203B41FA5}">
                      <a16:colId xmlns:a16="http://schemas.microsoft.com/office/drawing/2014/main" val="3364128937"/>
                    </a:ext>
                  </a:extLst>
                </a:gridCol>
                <a:gridCol w="370332">
                  <a:extLst>
                    <a:ext uri="{9D8B030D-6E8A-4147-A177-3AD203B41FA5}">
                      <a16:colId xmlns:a16="http://schemas.microsoft.com/office/drawing/2014/main" val="162296081"/>
                    </a:ext>
                  </a:extLst>
                </a:gridCol>
                <a:gridCol w="329184">
                  <a:extLst>
                    <a:ext uri="{9D8B030D-6E8A-4147-A177-3AD203B41FA5}">
                      <a16:colId xmlns:a16="http://schemas.microsoft.com/office/drawing/2014/main" val="2222870912"/>
                    </a:ext>
                  </a:extLst>
                </a:gridCol>
                <a:gridCol w="329184">
                  <a:extLst>
                    <a:ext uri="{9D8B030D-6E8A-4147-A177-3AD203B41FA5}">
                      <a16:colId xmlns:a16="http://schemas.microsoft.com/office/drawing/2014/main" val="612821478"/>
                    </a:ext>
                  </a:extLst>
                </a:gridCol>
                <a:gridCol w="329184">
                  <a:extLst>
                    <a:ext uri="{9D8B030D-6E8A-4147-A177-3AD203B41FA5}">
                      <a16:colId xmlns:a16="http://schemas.microsoft.com/office/drawing/2014/main" val="1342879841"/>
                    </a:ext>
                  </a:extLst>
                </a:gridCol>
                <a:gridCol w="329184">
                  <a:extLst>
                    <a:ext uri="{9D8B030D-6E8A-4147-A177-3AD203B41FA5}">
                      <a16:colId xmlns:a16="http://schemas.microsoft.com/office/drawing/2014/main" val="2081383988"/>
                    </a:ext>
                  </a:extLst>
                </a:gridCol>
                <a:gridCol w="329184">
                  <a:extLst>
                    <a:ext uri="{9D8B030D-6E8A-4147-A177-3AD203B41FA5}">
                      <a16:colId xmlns:a16="http://schemas.microsoft.com/office/drawing/2014/main" val="3507541473"/>
                    </a:ext>
                  </a:extLst>
                </a:gridCol>
                <a:gridCol w="329184">
                  <a:extLst>
                    <a:ext uri="{9D8B030D-6E8A-4147-A177-3AD203B41FA5}">
                      <a16:colId xmlns:a16="http://schemas.microsoft.com/office/drawing/2014/main" val="334987176"/>
                    </a:ext>
                  </a:extLst>
                </a:gridCol>
                <a:gridCol w="329184">
                  <a:extLst>
                    <a:ext uri="{9D8B030D-6E8A-4147-A177-3AD203B41FA5}">
                      <a16:colId xmlns:a16="http://schemas.microsoft.com/office/drawing/2014/main" val="2557406690"/>
                    </a:ext>
                  </a:extLst>
                </a:gridCol>
                <a:gridCol w="329184">
                  <a:extLst>
                    <a:ext uri="{9D8B030D-6E8A-4147-A177-3AD203B41FA5}">
                      <a16:colId xmlns:a16="http://schemas.microsoft.com/office/drawing/2014/main" val="2042043818"/>
                    </a:ext>
                  </a:extLst>
                </a:gridCol>
                <a:gridCol w="329184">
                  <a:extLst>
                    <a:ext uri="{9D8B030D-6E8A-4147-A177-3AD203B41FA5}">
                      <a16:colId xmlns:a16="http://schemas.microsoft.com/office/drawing/2014/main" val="395039429"/>
                    </a:ext>
                  </a:extLst>
                </a:gridCol>
                <a:gridCol w="370332">
                  <a:extLst>
                    <a:ext uri="{9D8B030D-6E8A-4147-A177-3AD203B41FA5}">
                      <a16:colId xmlns:a16="http://schemas.microsoft.com/office/drawing/2014/main" val="296526970"/>
                    </a:ext>
                  </a:extLst>
                </a:gridCol>
                <a:gridCol w="370332">
                  <a:extLst>
                    <a:ext uri="{9D8B030D-6E8A-4147-A177-3AD203B41FA5}">
                      <a16:colId xmlns:a16="http://schemas.microsoft.com/office/drawing/2014/main" val="2207530695"/>
                    </a:ext>
                  </a:extLst>
                </a:gridCol>
                <a:gridCol w="329184">
                  <a:extLst>
                    <a:ext uri="{9D8B030D-6E8A-4147-A177-3AD203B41FA5}">
                      <a16:colId xmlns:a16="http://schemas.microsoft.com/office/drawing/2014/main" val="1831225287"/>
                    </a:ext>
                  </a:extLst>
                </a:gridCol>
                <a:gridCol w="329184">
                  <a:extLst>
                    <a:ext uri="{9D8B030D-6E8A-4147-A177-3AD203B41FA5}">
                      <a16:colId xmlns:a16="http://schemas.microsoft.com/office/drawing/2014/main" val="830026871"/>
                    </a:ext>
                  </a:extLst>
                </a:gridCol>
                <a:gridCol w="370332">
                  <a:extLst>
                    <a:ext uri="{9D8B030D-6E8A-4147-A177-3AD203B41FA5}">
                      <a16:colId xmlns:a16="http://schemas.microsoft.com/office/drawing/2014/main" val="348558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579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17:30:15 </a:t>
                      </a:r>
                      <a:r>
                        <a:rPr kumimoji="0" lang="ar-AE" sz="1000" b="0" i="0" u="none" strike="noStrike" kern="1200" cap="none" spc="0" normalizeH="0" baseline="0" noProof="0">
                          <a:ln>
                            <a:noFill/>
                          </a:ln>
                          <a:solidFill>
                            <a:prstClr val="black"/>
                          </a:solidFill>
                          <a:effectLst/>
                          <a:uLnTx/>
                          <a:uFillTx/>
                          <a:latin typeface="+mn-lt"/>
                          <a:ea typeface="+mn-ea"/>
                          <a:cs typeface="+mn-cs"/>
                        </a:rPr>
                        <a:t> 
 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571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17:00:55 </a:t>
                      </a:r>
                      <a:r>
                        <a:rPr kumimoji="0" lang="ar-AE" sz="1000" b="0" i="0" u="none" strike="noStrike" kern="1200" cap="none" spc="0" normalizeH="0" baseline="0" noProof="0">
                          <a:ln>
                            <a:noFill/>
                          </a:ln>
                          <a:solidFill>
                            <a:prstClr val="black"/>
                          </a:solidFill>
                          <a:effectLst/>
                          <a:uLnTx/>
                          <a:uFillTx/>
                          <a:latin typeface="+mn-lt"/>
                          <a:ea typeface="+mn-ea"/>
                          <a:cs typeface="+mn-cs"/>
                        </a:rPr>
                        <a:t> 
 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067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14:00:22 </a:t>
                      </a:r>
                      <a:r>
                        <a:rPr kumimoji="0" lang="ar-AE" sz="1000" b="0" i="0" u="none" strike="noStrike" kern="1200" cap="none" spc="0" normalizeH="0" baseline="0" noProof="0">
                          <a:ln>
                            <a:noFill/>
                          </a:ln>
                          <a:solidFill>
                            <a:prstClr val="black"/>
                          </a:solidFill>
                          <a:effectLst/>
                          <a:uLnTx/>
                          <a:uFillTx/>
                          <a:latin typeface="+mn-lt"/>
                          <a:ea typeface="+mn-ea"/>
                          <a:cs typeface="+mn-cs"/>
                        </a:rPr>
                        <a:t> 
 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9794634"/>
                  </a:ext>
                </a:extLst>
              </a:tr>
            </a:tbl>
          </a:graphicData>
        </a:graphic>
      </p:graphicFrame>
      <p:sp>
        <p:nvSpPr>
          <p:cNvPr id="4" name="Text Placeholder 3">
            <a:extLst>
              <a:ext uri="{FF2B5EF4-FFF2-40B4-BE49-F238E27FC236}">
                <a16:creationId xmlns:a16="http://schemas.microsoft.com/office/drawing/2014/main" id="{AE238484-6535-40C0-9414-A93F642A36B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43586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8783-1563-40F0-A3A9-9C4426F283D4}"/>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E4AA74A1-F219-4C79-8778-7740A9481DED}"/>
              </a:ext>
            </a:extLst>
          </p:cNvPr>
          <p:cNvGraphicFramePr>
            <a:graphicFrameLocks noGrp="1"/>
          </p:cNvGraphicFramePr>
          <p:nvPr>
            <p:ph type="tbl" sz="quarter" idx="13"/>
            <p:extLst>
              <p:ext uri="{D42A27DB-BD31-4B8C-83A1-F6EECF244321}">
                <p14:modId xmlns:p14="http://schemas.microsoft.com/office/powerpoint/2010/main" val="2774255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08965249"/>
                    </a:ext>
                  </a:extLst>
                </a:gridCol>
                <a:gridCol w="370332">
                  <a:extLst>
                    <a:ext uri="{9D8B030D-6E8A-4147-A177-3AD203B41FA5}">
                      <a16:colId xmlns:a16="http://schemas.microsoft.com/office/drawing/2014/main" val="1301406913"/>
                    </a:ext>
                  </a:extLst>
                </a:gridCol>
                <a:gridCol w="370332">
                  <a:extLst>
                    <a:ext uri="{9D8B030D-6E8A-4147-A177-3AD203B41FA5}">
                      <a16:colId xmlns:a16="http://schemas.microsoft.com/office/drawing/2014/main" val="1074132078"/>
                    </a:ext>
                  </a:extLst>
                </a:gridCol>
                <a:gridCol w="370332">
                  <a:extLst>
                    <a:ext uri="{9D8B030D-6E8A-4147-A177-3AD203B41FA5}">
                      <a16:colId xmlns:a16="http://schemas.microsoft.com/office/drawing/2014/main" val="2108655232"/>
                    </a:ext>
                  </a:extLst>
                </a:gridCol>
                <a:gridCol w="329184">
                  <a:extLst>
                    <a:ext uri="{9D8B030D-6E8A-4147-A177-3AD203B41FA5}">
                      <a16:colId xmlns:a16="http://schemas.microsoft.com/office/drawing/2014/main" val="743144785"/>
                    </a:ext>
                  </a:extLst>
                </a:gridCol>
                <a:gridCol w="329184">
                  <a:extLst>
                    <a:ext uri="{9D8B030D-6E8A-4147-A177-3AD203B41FA5}">
                      <a16:colId xmlns:a16="http://schemas.microsoft.com/office/drawing/2014/main" val="362622557"/>
                    </a:ext>
                  </a:extLst>
                </a:gridCol>
                <a:gridCol w="329184">
                  <a:extLst>
                    <a:ext uri="{9D8B030D-6E8A-4147-A177-3AD203B41FA5}">
                      <a16:colId xmlns:a16="http://schemas.microsoft.com/office/drawing/2014/main" val="2620010668"/>
                    </a:ext>
                  </a:extLst>
                </a:gridCol>
                <a:gridCol w="329184">
                  <a:extLst>
                    <a:ext uri="{9D8B030D-6E8A-4147-A177-3AD203B41FA5}">
                      <a16:colId xmlns:a16="http://schemas.microsoft.com/office/drawing/2014/main" val="2250234649"/>
                    </a:ext>
                  </a:extLst>
                </a:gridCol>
                <a:gridCol w="329184">
                  <a:extLst>
                    <a:ext uri="{9D8B030D-6E8A-4147-A177-3AD203B41FA5}">
                      <a16:colId xmlns:a16="http://schemas.microsoft.com/office/drawing/2014/main" val="2622260864"/>
                    </a:ext>
                  </a:extLst>
                </a:gridCol>
                <a:gridCol w="329184">
                  <a:extLst>
                    <a:ext uri="{9D8B030D-6E8A-4147-A177-3AD203B41FA5}">
                      <a16:colId xmlns:a16="http://schemas.microsoft.com/office/drawing/2014/main" val="3394217440"/>
                    </a:ext>
                  </a:extLst>
                </a:gridCol>
                <a:gridCol w="329184">
                  <a:extLst>
                    <a:ext uri="{9D8B030D-6E8A-4147-A177-3AD203B41FA5}">
                      <a16:colId xmlns:a16="http://schemas.microsoft.com/office/drawing/2014/main" val="3866056854"/>
                    </a:ext>
                  </a:extLst>
                </a:gridCol>
                <a:gridCol w="329184">
                  <a:extLst>
                    <a:ext uri="{9D8B030D-6E8A-4147-A177-3AD203B41FA5}">
                      <a16:colId xmlns:a16="http://schemas.microsoft.com/office/drawing/2014/main" val="2069645286"/>
                    </a:ext>
                  </a:extLst>
                </a:gridCol>
                <a:gridCol w="329184">
                  <a:extLst>
                    <a:ext uri="{9D8B030D-6E8A-4147-A177-3AD203B41FA5}">
                      <a16:colId xmlns:a16="http://schemas.microsoft.com/office/drawing/2014/main" val="943333260"/>
                    </a:ext>
                  </a:extLst>
                </a:gridCol>
                <a:gridCol w="370332">
                  <a:extLst>
                    <a:ext uri="{9D8B030D-6E8A-4147-A177-3AD203B41FA5}">
                      <a16:colId xmlns:a16="http://schemas.microsoft.com/office/drawing/2014/main" val="2818206440"/>
                    </a:ext>
                  </a:extLst>
                </a:gridCol>
                <a:gridCol w="370332">
                  <a:extLst>
                    <a:ext uri="{9D8B030D-6E8A-4147-A177-3AD203B41FA5}">
                      <a16:colId xmlns:a16="http://schemas.microsoft.com/office/drawing/2014/main" val="2701277047"/>
                    </a:ext>
                  </a:extLst>
                </a:gridCol>
                <a:gridCol w="329184">
                  <a:extLst>
                    <a:ext uri="{9D8B030D-6E8A-4147-A177-3AD203B41FA5}">
                      <a16:colId xmlns:a16="http://schemas.microsoft.com/office/drawing/2014/main" val="368626193"/>
                    </a:ext>
                  </a:extLst>
                </a:gridCol>
                <a:gridCol w="329184">
                  <a:extLst>
                    <a:ext uri="{9D8B030D-6E8A-4147-A177-3AD203B41FA5}">
                      <a16:colId xmlns:a16="http://schemas.microsoft.com/office/drawing/2014/main" val="1503304467"/>
                    </a:ext>
                  </a:extLst>
                </a:gridCol>
                <a:gridCol w="370332">
                  <a:extLst>
                    <a:ext uri="{9D8B030D-6E8A-4147-A177-3AD203B41FA5}">
                      <a16:colId xmlns:a16="http://schemas.microsoft.com/office/drawing/2014/main" val="412453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287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12:00:16 </a:t>
                      </a:r>
                      <a:r>
                        <a:rPr kumimoji="0" lang="ar-AE" sz="1000" b="0" i="0" u="none" strike="noStrike" kern="1200" cap="none" spc="0" normalizeH="0" baseline="0" noProof="0">
                          <a:ln>
                            <a:noFill/>
                          </a:ln>
                          <a:solidFill>
                            <a:prstClr val="black"/>
                          </a:solidFill>
                          <a:effectLst/>
                          <a:uLnTx/>
                          <a:uFillTx/>
                          <a:latin typeface="+mn-lt"/>
                          <a:ea typeface="+mn-ea"/>
                          <a:cs typeface="+mn-cs"/>
                        </a:rPr>
                        <a:t> 
 اعتني بنفسك هذا العيد, بأفضل عروض على منتجات العناية الشخصية في #صيدلية_الدواء. #تألقي_بالعيد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https://www.al-dawaa.com/promotions/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6480657"/>
                  </a:ext>
                </a:extLst>
              </a:tr>
            </a:tbl>
          </a:graphicData>
        </a:graphic>
      </p:graphicFrame>
      <p:sp>
        <p:nvSpPr>
          <p:cNvPr id="4" name="Text Placeholder 3">
            <a:extLst>
              <a:ext uri="{FF2B5EF4-FFF2-40B4-BE49-F238E27FC236}">
                <a16:creationId xmlns:a16="http://schemas.microsoft.com/office/drawing/2014/main" id="{8AABB23D-DA84-41B4-B69D-A0C7C4C1D88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01895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E2F6-29C4-4FB8-9ABF-48D746ED5C88}"/>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95430DC1-8E20-4704-A70B-5B92FB1FFAD9}"/>
              </a:ext>
            </a:extLst>
          </p:cNvPr>
          <p:cNvGraphicFramePr>
            <a:graphicFrameLocks noGrp="1"/>
          </p:cNvGraphicFramePr>
          <p:nvPr>
            <p:ph type="chart" sz="quarter" idx="13"/>
            <p:extLst>
              <p:ext uri="{D42A27DB-BD31-4B8C-83A1-F6EECF244321}">
                <p14:modId xmlns:p14="http://schemas.microsoft.com/office/powerpoint/2010/main" val="879365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FDC3F2-8978-4839-BFA5-93F0F9F471F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AA84D4E-9A42-4C4D-833D-F79852ED4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49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FC15-3965-4251-9E3F-5CB76263AEF8}"/>
              </a:ext>
            </a:extLst>
          </p:cNvPr>
          <p:cNvSpPr>
            <a:spLocks noGrp="1"/>
          </p:cNvSpPr>
          <p:nvPr>
            <p:ph type="title"/>
          </p:nvPr>
        </p:nvSpPr>
        <p:spPr/>
        <p:txBody>
          <a:bodyPr/>
          <a:lstStyle/>
          <a:p>
            <a:r>
              <a:rPr lang="en-US"/>
              <a:t>Facebook Video Views Table | AlDawaa</a:t>
            </a:r>
          </a:p>
        </p:txBody>
      </p:sp>
      <p:graphicFrame>
        <p:nvGraphicFramePr>
          <p:cNvPr id="5" name="Table Placeholder 4">
            <a:extLst>
              <a:ext uri="{FF2B5EF4-FFF2-40B4-BE49-F238E27FC236}">
                <a16:creationId xmlns:a16="http://schemas.microsoft.com/office/drawing/2014/main" id="{9053ADC8-3E37-441D-80B4-73BEFE3FA178}"/>
              </a:ext>
            </a:extLst>
          </p:cNvPr>
          <p:cNvGraphicFramePr>
            <a:graphicFrameLocks noGrp="1"/>
          </p:cNvGraphicFramePr>
          <p:nvPr>
            <p:ph type="tbl" sz="quarter" idx="13"/>
            <p:extLst>
              <p:ext uri="{D42A27DB-BD31-4B8C-83A1-F6EECF244321}">
                <p14:modId xmlns:p14="http://schemas.microsoft.com/office/powerpoint/2010/main" val="232560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37614152"/>
                    </a:ext>
                  </a:extLst>
                </a:gridCol>
                <a:gridCol w="411480">
                  <a:extLst>
                    <a:ext uri="{9D8B030D-6E8A-4147-A177-3AD203B41FA5}">
                      <a16:colId xmlns:a16="http://schemas.microsoft.com/office/drawing/2014/main" val="3370637616"/>
                    </a:ext>
                  </a:extLst>
                </a:gridCol>
                <a:gridCol w="411480">
                  <a:extLst>
                    <a:ext uri="{9D8B030D-6E8A-4147-A177-3AD203B41FA5}">
                      <a16:colId xmlns:a16="http://schemas.microsoft.com/office/drawing/2014/main" val="1278402714"/>
                    </a:ext>
                  </a:extLst>
                </a:gridCol>
                <a:gridCol w="411480">
                  <a:extLst>
                    <a:ext uri="{9D8B030D-6E8A-4147-A177-3AD203B41FA5}">
                      <a16:colId xmlns:a16="http://schemas.microsoft.com/office/drawing/2014/main" val="14045773"/>
                    </a:ext>
                  </a:extLst>
                </a:gridCol>
                <a:gridCol w="411480">
                  <a:extLst>
                    <a:ext uri="{9D8B030D-6E8A-4147-A177-3AD203B41FA5}">
                      <a16:colId xmlns:a16="http://schemas.microsoft.com/office/drawing/2014/main" val="3718466975"/>
                    </a:ext>
                  </a:extLst>
                </a:gridCol>
                <a:gridCol w="411480">
                  <a:extLst>
                    <a:ext uri="{9D8B030D-6E8A-4147-A177-3AD203B41FA5}">
                      <a16:colId xmlns:a16="http://schemas.microsoft.com/office/drawing/2014/main" val="2864577665"/>
                    </a:ext>
                  </a:extLst>
                </a:gridCol>
                <a:gridCol w="411480">
                  <a:extLst>
                    <a:ext uri="{9D8B030D-6E8A-4147-A177-3AD203B41FA5}">
                      <a16:colId xmlns:a16="http://schemas.microsoft.com/office/drawing/2014/main" val="1137011743"/>
                    </a:ext>
                  </a:extLst>
                </a:gridCol>
                <a:gridCol w="411480">
                  <a:extLst>
                    <a:ext uri="{9D8B030D-6E8A-4147-A177-3AD203B41FA5}">
                      <a16:colId xmlns:a16="http://schemas.microsoft.com/office/drawing/2014/main" val="3340911595"/>
                    </a:ext>
                  </a:extLst>
                </a:gridCol>
                <a:gridCol w="411480">
                  <a:extLst>
                    <a:ext uri="{9D8B030D-6E8A-4147-A177-3AD203B41FA5}">
                      <a16:colId xmlns:a16="http://schemas.microsoft.com/office/drawing/2014/main" val="975757021"/>
                    </a:ext>
                  </a:extLst>
                </a:gridCol>
                <a:gridCol w="411480">
                  <a:extLst>
                    <a:ext uri="{9D8B030D-6E8A-4147-A177-3AD203B41FA5}">
                      <a16:colId xmlns:a16="http://schemas.microsoft.com/office/drawing/2014/main" val="1921827355"/>
                    </a:ext>
                  </a:extLst>
                </a:gridCol>
                <a:gridCol w="411480">
                  <a:extLst>
                    <a:ext uri="{9D8B030D-6E8A-4147-A177-3AD203B41FA5}">
                      <a16:colId xmlns:a16="http://schemas.microsoft.com/office/drawing/2014/main" val="3466172587"/>
                    </a:ext>
                  </a:extLst>
                </a:gridCol>
                <a:gridCol w="411480">
                  <a:extLst>
                    <a:ext uri="{9D8B030D-6E8A-4147-A177-3AD203B41FA5}">
                      <a16:colId xmlns:a16="http://schemas.microsoft.com/office/drawing/2014/main" val="894650511"/>
                    </a:ext>
                  </a:extLst>
                </a:gridCol>
                <a:gridCol w="411480">
                  <a:extLst>
                    <a:ext uri="{9D8B030D-6E8A-4147-A177-3AD203B41FA5}">
                      <a16:colId xmlns:a16="http://schemas.microsoft.com/office/drawing/2014/main" val="3218843413"/>
                    </a:ext>
                  </a:extLst>
                </a:gridCol>
                <a:gridCol w="411480">
                  <a:extLst>
                    <a:ext uri="{9D8B030D-6E8A-4147-A177-3AD203B41FA5}">
                      <a16:colId xmlns:a16="http://schemas.microsoft.com/office/drawing/2014/main" val="2081597586"/>
                    </a:ext>
                  </a:extLst>
                </a:gridCol>
                <a:gridCol w="411480">
                  <a:extLst>
                    <a:ext uri="{9D8B030D-6E8A-4147-A177-3AD203B41FA5}">
                      <a16:colId xmlns:a16="http://schemas.microsoft.com/office/drawing/2014/main" val="2761238304"/>
                    </a:ext>
                  </a:extLst>
                </a:gridCol>
                <a:gridCol w="411480">
                  <a:extLst>
                    <a:ext uri="{9D8B030D-6E8A-4147-A177-3AD203B41FA5}">
                      <a16:colId xmlns:a16="http://schemas.microsoft.com/office/drawing/2014/main" val="2363640250"/>
                    </a:ext>
                  </a:extLst>
                </a:gridCol>
                <a:gridCol w="411480">
                  <a:extLst>
                    <a:ext uri="{9D8B030D-6E8A-4147-A177-3AD203B41FA5}">
                      <a16:colId xmlns:a16="http://schemas.microsoft.com/office/drawing/2014/main" val="819310922"/>
                    </a:ext>
                  </a:extLst>
                </a:gridCol>
                <a:gridCol w="411480">
                  <a:extLst>
                    <a:ext uri="{9D8B030D-6E8A-4147-A177-3AD203B41FA5}">
                      <a16:colId xmlns:a16="http://schemas.microsoft.com/office/drawing/2014/main" val="687997874"/>
                    </a:ext>
                  </a:extLst>
                </a:gridCol>
                <a:gridCol w="411480">
                  <a:extLst>
                    <a:ext uri="{9D8B030D-6E8A-4147-A177-3AD203B41FA5}">
                      <a16:colId xmlns:a16="http://schemas.microsoft.com/office/drawing/2014/main" val="224811596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841514539"/>
                  </a:ext>
                </a:extLst>
              </a:tr>
              <a:tr h="370840">
                <a:tc>
                  <a:txBody>
                    <a:bodyPr/>
                    <a:lstStyle/>
                    <a:p>
                      <a:r>
                        <a:rPr lang="ar-AE" sz="1000"/>
                        <a:t>صيدليات الدواء</a:t>
                      </a:r>
                      <a:endParaRPr lang="en-US" sz="1000"/>
                    </a:p>
                  </a:txBody>
                  <a:tcPr/>
                </a:tc>
                <a:tc>
                  <a:txBody>
                    <a:bodyPr/>
                    <a:lstStyle/>
                    <a:p>
                      <a:r>
                        <a:rPr lang="en-US" sz="1000"/>
                        <a:t>1845</a:t>
                      </a:r>
                    </a:p>
                  </a:txBody>
                  <a:tcPr/>
                </a:tc>
                <a:tc>
                  <a:txBody>
                    <a:bodyPr/>
                    <a:lstStyle/>
                    <a:p>
                      <a:r>
                        <a:rPr lang="en-US" sz="1000"/>
                        <a:t>692</a:t>
                      </a:r>
                    </a:p>
                  </a:txBody>
                  <a:tcPr/>
                </a:tc>
                <a:tc>
                  <a:txBody>
                    <a:bodyPr/>
                    <a:lstStyle/>
                    <a:p>
                      <a:r>
                        <a:rPr lang="en-US" sz="1000"/>
                        <a:t>370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1845</a:t>
                      </a:r>
                    </a:p>
                  </a:txBody>
                  <a:tcPr/>
                </a:tc>
                <a:tc>
                  <a:txBody>
                    <a:bodyPr/>
                    <a:lstStyle/>
                    <a:p>
                      <a:r>
                        <a:rPr lang="en-US" sz="1000"/>
                        <a:t>692</a:t>
                      </a:r>
                    </a:p>
                  </a:txBody>
                  <a:tcPr/>
                </a:tc>
                <a:tc>
                  <a:txBody>
                    <a:bodyPr/>
                    <a:lstStyle/>
                    <a:p>
                      <a:r>
                        <a:rPr lang="en-US" sz="1000"/>
                        <a:t>370</a:t>
                      </a:r>
                    </a:p>
                  </a:txBody>
                  <a:tcPr/>
                </a:tc>
                <a:tc>
                  <a:txBody>
                    <a:bodyPr/>
                    <a:lstStyle/>
                    <a:p>
                      <a:r>
                        <a:rPr lang="en-US" sz="1000"/>
                        <a:t>1695</a:t>
                      </a:r>
                    </a:p>
                  </a:txBody>
                  <a:tcPr/>
                </a:tc>
                <a:tc>
                  <a:txBody>
                    <a:bodyPr/>
                    <a:lstStyle/>
                    <a:p>
                      <a:r>
                        <a:rPr lang="en-US" sz="1000"/>
                        <a:t>577</a:t>
                      </a:r>
                    </a:p>
                  </a:txBody>
                  <a:tcPr/>
                </a:tc>
                <a:tc>
                  <a:txBody>
                    <a:bodyPr/>
                    <a:lstStyle/>
                    <a:p>
                      <a:r>
                        <a:rPr lang="en-US" sz="1000"/>
                        <a:t>293</a:t>
                      </a:r>
                    </a:p>
                  </a:txBody>
                  <a:tcPr/>
                </a:tc>
                <a:tc>
                  <a:txBody>
                    <a:bodyPr/>
                    <a:lstStyle/>
                    <a:p>
                      <a:r>
                        <a:rPr lang="en-US" sz="1000"/>
                        <a:t>150</a:t>
                      </a:r>
                    </a:p>
                  </a:txBody>
                  <a:tcPr/>
                </a:tc>
                <a:tc>
                  <a:txBody>
                    <a:bodyPr/>
                    <a:lstStyle/>
                    <a:p>
                      <a:r>
                        <a:rPr lang="en-US" sz="1000"/>
                        <a:t>115</a:t>
                      </a:r>
                    </a:p>
                  </a:txBody>
                  <a:tcPr/>
                </a:tc>
                <a:tc>
                  <a:txBody>
                    <a:bodyPr/>
                    <a:lstStyle/>
                    <a:p>
                      <a:r>
                        <a:rPr lang="en-US" sz="1000"/>
                        <a:t>77</a:t>
                      </a:r>
                    </a:p>
                  </a:txBody>
                  <a:tcPr/>
                </a:tc>
                <a:tc>
                  <a:txBody>
                    <a:bodyPr/>
                    <a:lstStyle/>
                    <a:p>
                      <a:r>
                        <a:rPr lang="en-US" sz="1000"/>
                        <a:t>233</a:t>
                      </a:r>
                    </a:p>
                  </a:txBody>
                  <a:tcPr/>
                </a:tc>
                <a:tc>
                  <a:txBody>
                    <a:bodyPr/>
                    <a:lstStyle/>
                    <a:p>
                      <a:r>
                        <a:rPr lang="en-US" sz="1000"/>
                        <a:t>57</a:t>
                      </a:r>
                    </a:p>
                  </a:txBody>
                  <a:tcPr/>
                </a:tc>
                <a:tc>
                  <a:txBody>
                    <a:bodyPr/>
                    <a:lstStyle/>
                    <a:p>
                      <a:r>
                        <a:rPr lang="en-US" sz="1000"/>
                        <a:t>23</a:t>
                      </a:r>
                    </a:p>
                  </a:txBody>
                  <a:tcPr/>
                </a:tc>
                <a:extLst>
                  <a:ext uri="{0D108BD9-81ED-4DB2-BD59-A6C34878D82A}">
                    <a16:rowId xmlns:a16="http://schemas.microsoft.com/office/drawing/2014/main" val="1806505303"/>
                  </a:ext>
                </a:extLst>
              </a:tr>
            </a:tbl>
          </a:graphicData>
        </a:graphic>
      </p:graphicFrame>
      <p:sp>
        <p:nvSpPr>
          <p:cNvPr id="4" name="Text Placeholder 3">
            <a:extLst>
              <a:ext uri="{FF2B5EF4-FFF2-40B4-BE49-F238E27FC236}">
                <a16:creationId xmlns:a16="http://schemas.microsoft.com/office/drawing/2014/main" id="{92E4665E-E0F8-470A-AABD-3218EC7B53E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23972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A36A7-D247-40A4-A93B-9883E261AB4E}"/>
              </a:ext>
            </a:extLst>
          </p:cNvPr>
          <p:cNvSpPr>
            <a:spLocks noGrp="1"/>
          </p:cNvSpPr>
          <p:nvPr>
            <p:ph type="title"/>
          </p:nvPr>
        </p:nvSpPr>
        <p:spPr/>
        <p:txBody>
          <a:bodyPr/>
          <a:lstStyle/>
          <a:p>
            <a:r>
              <a:rPr lang="en-US"/>
              <a:t>Facebook Engagement Rate | AlDawaa</a:t>
            </a:r>
          </a:p>
        </p:txBody>
      </p:sp>
      <p:graphicFrame>
        <p:nvGraphicFramePr>
          <p:cNvPr id="6" name="Chart Placeholder 5">
            <a:extLst>
              <a:ext uri="{FF2B5EF4-FFF2-40B4-BE49-F238E27FC236}">
                <a16:creationId xmlns:a16="http://schemas.microsoft.com/office/drawing/2014/main" id="{A3EF12F4-F047-45F7-8514-55BAE542DD16}"/>
              </a:ext>
            </a:extLst>
          </p:cNvPr>
          <p:cNvGraphicFramePr>
            <a:graphicFrameLocks noGrp="1"/>
          </p:cNvGraphicFramePr>
          <p:nvPr>
            <p:ph type="chart" sz="quarter" idx="13"/>
            <p:extLst>
              <p:ext uri="{D42A27DB-BD31-4B8C-83A1-F6EECF244321}">
                <p14:modId xmlns:p14="http://schemas.microsoft.com/office/powerpoint/2010/main" val="268979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CD439F-9B29-4A86-BB56-6E5B4BF4F66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D58843D-B8C5-4221-8807-3E0D5D687D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937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8BDA-71C3-42A1-BFD2-84B15A6BCC96}"/>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F3BDDE84-C24A-4252-821B-082AEB63C08E}"/>
              </a:ext>
            </a:extLst>
          </p:cNvPr>
          <p:cNvGraphicFramePr>
            <a:graphicFrameLocks noGrp="1"/>
          </p:cNvGraphicFramePr>
          <p:nvPr>
            <p:ph type="tbl" sz="quarter" idx="13"/>
            <p:extLst>
              <p:ext uri="{D42A27DB-BD31-4B8C-83A1-F6EECF244321}">
                <p14:modId xmlns:p14="http://schemas.microsoft.com/office/powerpoint/2010/main" val="316677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4307123"/>
                    </a:ext>
                  </a:extLst>
                </a:gridCol>
                <a:gridCol w="1234440">
                  <a:extLst>
                    <a:ext uri="{9D8B030D-6E8A-4147-A177-3AD203B41FA5}">
                      <a16:colId xmlns:a16="http://schemas.microsoft.com/office/drawing/2014/main" val="3569933129"/>
                    </a:ext>
                  </a:extLst>
                </a:gridCol>
                <a:gridCol w="1234440">
                  <a:extLst>
                    <a:ext uri="{9D8B030D-6E8A-4147-A177-3AD203B41FA5}">
                      <a16:colId xmlns:a16="http://schemas.microsoft.com/office/drawing/2014/main" val="1060782603"/>
                    </a:ext>
                  </a:extLst>
                </a:gridCol>
                <a:gridCol w="1234440">
                  <a:extLst>
                    <a:ext uri="{9D8B030D-6E8A-4147-A177-3AD203B41FA5}">
                      <a16:colId xmlns:a16="http://schemas.microsoft.com/office/drawing/2014/main" val="3821321751"/>
                    </a:ext>
                  </a:extLst>
                </a:gridCol>
                <a:gridCol w="1234440">
                  <a:extLst>
                    <a:ext uri="{9D8B030D-6E8A-4147-A177-3AD203B41FA5}">
                      <a16:colId xmlns:a16="http://schemas.microsoft.com/office/drawing/2014/main" val="4080714730"/>
                    </a:ext>
                  </a:extLst>
                </a:gridCol>
                <a:gridCol w="1234440">
                  <a:extLst>
                    <a:ext uri="{9D8B030D-6E8A-4147-A177-3AD203B41FA5}">
                      <a16:colId xmlns:a16="http://schemas.microsoft.com/office/drawing/2014/main" val="1266637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0635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980.5</a:t>
                      </a:r>
                    </a:p>
                  </a:txBody>
                  <a:tcPr/>
                </a:tc>
                <a:extLst>
                  <a:ext uri="{0D108BD9-81ED-4DB2-BD59-A6C34878D82A}">
                    <a16:rowId xmlns:a16="http://schemas.microsoft.com/office/drawing/2014/main" val="224155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143.4693877551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18.183673469388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6.5918367346939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168.24489795918</a:t>
                      </a:r>
                    </a:p>
                  </a:txBody>
                  <a:tcPr/>
                </a:tc>
                <a:extLst>
                  <a:ext uri="{0D108BD9-81ED-4DB2-BD59-A6C34878D82A}">
                    <a16:rowId xmlns:a16="http://schemas.microsoft.com/office/drawing/2014/main" val="150738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57.333333333333</a:t>
                      </a:r>
                    </a:p>
                  </a:txBody>
                  <a:tcPr/>
                </a:tc>
                <a:extLst>
                  <a:ext uri="{0D108BD9-81ED-4DB2-BD59-A6C34878D82A}">
                    <a16:rowId xmlns:a16="http://schemas.microsoft.com/office/drawing/2014/main" val="227747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296.78571428571</a:t>
                      </a:r>
                    </a:p>
                  </a:txBody>
                  <a:tcPr/>
                </a:tc>
                <a:extLst>
                  <a:ext uri="{0D108BD9-81ED-4DB2-BD59-A6C34878D82A}">
                    <a16:rowId xmlns:a16="http://schemas.microsoft.com/office/drawing/2014/main" val="120834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#أسبوع_الرضاعة_الطبيعية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387888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#منك_أفضل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374948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375340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08603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344.25</a:t>
                      </a:r>
                    </a:p>
                  </a:txBody>
                  <a:tcPr/>
                </a:tc>
                <a:extLst>
                  <a:ext uri="{0D108BD9-81ED-4DB2-BD59-A6C34878D82A}">
                    <a16:rowId xmlns:a16="http://schemas.microsoft.com/office/drawing/2014/main" val="127984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088447148"/>
                  </a:ext>
                </a:extLst>
              </a:tr>
            </a:tbl>
          </a:graphicData>
        </a:graphic>
      </p:graphicFrame>
      <p:sp>
        <p:nvSpPr>
          <p:cNvPr id="4" name="Text Placeholder 3">
            <a:extLst>
              <a:ext uri="{FF2B5EF4-FFF2-40B4-BE49-F238E27FC236}">
                <a16:creationId xmlns:a16="http://schemas.microsoft.com/office/drawing/2014/main" id="{3E23EE3F-031F-4E28-8BFF-DCE33C091F9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48998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74DBE-7F66-44E3-9B6A-12901479D3B3}"/>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C9C6110D-E7CC-4D49-9365-27E4E680B279}"/>
              </a:ext>
            </a:extLst>
          </p:cNvPr>
          <p:cNvGraphicFramePr>
            <a:graphicFrameLocks noGrp="1"/>
          </p:cNvGraphicFramePr>
          <p:nvPr>
            <p:ph type="tbl" sz="quarter" idx="13"/>
            <p:extLst>
              <p:ext uri="{D42A27DB-BD31-4B8C-83A1-F6EECF244321}">
                <p14:modId xmlns:p14="http://schemas.microsoft.com/office/powerpoint/2010/main" val="688184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0713613"/>
                    </a:ext>
                  </a:extLst>
                </a:gridCol>
                <a:gridCol w="1234440">
                  <a:extLst>
                    <a:ext uri="{9D8B030D-6E8A-4147-A177-3AD203B41FA5}">
                      <a16:colId xmlns:a16="http://schemas.microsoft.com/office/drawing/2014/main" val="3325841593"/>
                    </a:ext>
                  </a:extLst>
                </a:gridCol>
                <a:gridCol w="1234440">
                  <a:extLst>
                    <a:ext uri="{9D8B030D-6E8A-4147-A177-3AD203B41FA5}">
                      <a16:colId xmlns:a16="http://schemas.microsoft.com/office/drawing/2014/main" val="34535305"/>
                    </a:ext>
                  </a:extLst>
                </a:gridCol>
                <a:gridCol w="1234440">
                  <a:extLst>
                    <a:ext uri="{9D8B030D-6E8A-4147-A177-3AD203B41FA5}">
                      <a16:colId xmlns:a16="http://schemas.microsoft.com/office/drawing/2014/main" val="1283276107"/>
                    </a:ext>
                  </a:extLst>
                </a:gridCol>
                <a:gridCol w="1234440">
                  <a:extLst>
                    <a:ext uri="{9D8B030D-6E8A-4147-A177-3AD203B41FA5}">
                      <a16:colId xmlns:a16="http://schemas.microsoft.com/office/drawing/2014/main" val="2733684513"/>
                    </a:ext>
                  </a:extLst>
                </a:gridCol>
                <a:gridCol w="1234440">
                  <a:extLst>
                    <a:ext uri="{9D8B030D-6E8A-4147-A177-3AD203B41FA5}">
                      <a16:colId xmlns:a16="http://schemas.microsoft.com/office/drawing/2014/main" val="9508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84140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19.307692307692</a:t>
                      </a:r>
                    </a:p>
                  </a:txBody>
                  <a:tcPr/>
                </a:tc>
                <a:extLst>
                  <a:ext uri="{0D108BD9-81ED-4DB2-BD59-A6C34878D82A}">
                    <a16:rowId xmlns:a16="http://schemas.microsoft.com/office/drawing/2014/main" val="388868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#قائمة_الدواء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0527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extLst>
                  <a:ext uri="{0D108BD9-81ED-4DB2-BD59-A6C34878D82A}">
                    <a16:rowId xmlns:a16="http://schemas.microsoft.com/office/drawing/2014/main" val="282316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#الركن_الصحي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89608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44636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extLst>
                  <a:ext uri="{0D108BD9-81ED-4DB2-BD59-A6C34878D82A}">
                    <a16:rowId xmlns:a16="http://schemas.microsoft.com/office/drawing/2014/main" val="79226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#تألقي_بالعيد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138770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348744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#الحج_مع_الدواء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5554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#نصائح_للحجاج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110338697"/>
                  </a:ext>
                </a:extLst>
              </a:tr>
            </a:tbl>
          </a:graphicData>
        </a:graphic>
      </p:graphicFrame>
      <p:sp>
        <p:nvSpPr>
          <p:cNvPr id="4" name="Text Placeholder 3">
            <a:extLst>
              <a:ext uri="{FF2B5EF4-FFF2-40B4-BE49-F238E27FC236}">
                <a16:creationId xmlns:a16="http://schemas.microsoft.com/office/drawing/2014/main" id="{C9110A11-9258-40DB-8BEF-9A3D25CAEF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53859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753DB-B74B-4C17-9D0D-7D5E9CCCE2D1}"/>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85741F22-4EC6-4C14-B335-298683C2B33C}"/>
              </a:ext>
            </a:extLst>
          </p:cNvPr>
          <p:cNvGraphicFramePr>
            <a:graphicFrameLocks noGrp="1"/>
          </p:cNvGraphicFramePr>
          <p:nvPr>
            <p:ph type="tbl" sz="quarter" idx="13"/>
            <p:extLst>
              <p:ext uri="{D42A27DB-BD31-4B8C-83A1-F6EECF244321}">
                <p14:modId xmlns:p14="http://schemas.microsoft.com/office/powerpoint/2010/main" val="141884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8357773"/>
                    </a:ext>
                  </a:extLst>
                </a:gridCol>
                <a:gridCol w="1234440">
                  <a:extLst>
                    <a:ext uri="{9D8B030D-6E8A-4147-A177-3AD203B41FA5}">
                      <a16:colId xmlns:a16="http://schemas.microsoft.com/office/drawing/2014/main" val="3291427874"/>
                    </a:ext>
                  </a:extLst>
                </a:gridCol>
                <a:gridCol w="1234440">
                  <a:extLst>
                    <a:ext uri="{9D8B030D-6E8A-4147-A177-3AD203B41FA5}">
                      <a16:colId xmlns:a16="http://schemas.microsoft.com/office/drawing/2014/main" val="1745976635"/>
                    </a:ext>
                  </a:extLst>
                </a:gridCol>
                <a:gridCol w="1234440">
                  <a:extLst>
                    <a:ext uri="{9D8B030D-6E8A-4147-A177-3AD203B41FA5}">
                      <a16:colId xmlns:a16="http://schemas.microsoft.com/office/drawing/2014/main" val="1901551193"/>
                    </a:ext>
                  </a:extLst>
                </a:gridCol>
                <a:gridCol w="1234440">
                  <a:extLst>
                    <a:ext uri="{9D8B030D-6E8A-4147-A177-3AD203B41FA5}">
                      <a16:colId xmlns:a16="http://schemas.microsoft.com/office/drawing/2014/main" val="2089808399"/>
                    </a:ext>
                  </a:extLst>
                </a:gridCol>
                <a:gridCol w="1234440">
                  <a:extLst>
                    <a:ext uri="{9D8B030D-6E8A-4147-A177-3AD203B41FA5}">
                      <a16:colId xmlns:a16="http://schemas.microsoft.com/office/drawing/2014/main" val="318528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931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42159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77782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89361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#عيد_الأضحى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94770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155035486"/>
                  </a:ext>
                </a:extLst>
              </a:tr>
            </a:tbl>
          </a:graphicData>
        </a:graphic>
      </p:graphicFrame>
      <p:sp>
        <p:nvSpPr>
          <p:cNvPr id="4" name="Text Placeholder 3">
            <a:extLst>
              <a:ext uri="{FF2B5EF4-FFF2-40B4-BE49-F238E27FC236}">
                <a16:creationId xmlns:a16="http://schemas.microsoft.com/office/drawing/2014/main" id="{0B528452-FAE6-472F-9EEE-39827613E7E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06821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A61D-82E2-40DA-9907-3CFBA1AEC282}"/>
              </a:ext>
            </a:extLst>
          </p:cNvPr>
          <p:cNvSpPr>
            <a:spLocks noGrp="1"/>
          </p:cNvSpPr>
          <p:nvPr>
            <p:ph type="title"/>
          </p:nvPr>
        </p:nvSpPr>
        <p:spPr/>
        <p:txBody>
          <a:bodyPr/>
          <a:lstStyle/>
          <a:p>
            <a:r>
              <a:rPr lang="en-US"/>
              <a:t>Facebook Fans By Country Table | AlDawaa - 1 of 3</a:t>
            </a:r>
          </a:p>
        </p:txBody>
      </p:sp>
      <p:graphicFrame>
        <p:nvGraphicFramePr>
          <p:cNvPr id="5" name="Table Placeholder 4">
            <a:extLst>
              <a:ext uri="{FF2B5EF4-FFF2-40B4-BE49-F238E27FC236}">
                <a16:creationId xmlns:a16="http://schemas.microsoft.com/office/drawing/2014/main" id="{2DA98F87-6A54-4EDF-A067-EFAB5D9ACE6A}"/>
              </a:ext>
            </a:extLst>
          </p:cNvPr>
          <p:cNvGraphicFramePr>
            <a:graphicFrameLocks noGrp="1"/>
          </p:cNvGraphicFramePr>
          <p:nvPr>
            <p:ph type="tbl" sz="quarter" idx="13"/>
            <p:extLst>
              <p:ext uri="{D42A27DB-BD31-4B8C-83A1-F6EECF244321}">
                <p14:modId xmlns:p14="http://schemas.microsoft.com/office/powerpoint/2010/main" val="143286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4633329"/>
                    </a:ext>
                  </a:extLst>
                </a:gridCol>
                <a:gridCol w="1645920">
                  <a:extLst>
                    <a:ext uri="{9D8B030D-6E8A-4147-A177-3AD203B41FA5}">
                      <a16:colId xmlns:a16="http://schemas.microsoft.com/office/drawing/2014/main" val="2872726227"/>
                    </a:ext>
                  </a:extLst>
                </a:gridCol>
                <a:gridCol w="1645920">
                  <a:extLst>
                    <a:ext uri="{9D8B030D-6E8A-4147-A177-3AD203B41FA5}">
                      <a16:colId xmlns:a16="http://schemas.microsoft.com/office/drawing/2014/main" val="3838741787"/>
                    </a:ext>
                  </a:extLst>
                </a:gridCol>
                <a:gridCol w="1645920">
                  <a:extLst>
                    <a:ext uri="{9D8B030D-6E8A-4147-A177-3AD203B41FA5}">
                      <a16:colId xmlns:a16="http://schemas.microsoft.com/office/drawing/2014/main" val="1075340718"/>
                    </a:ext>
                  </a:extLst>
                </a:gridCol>
                <a:gridCol w="1645920">
                  <a:extLst>
                    <a:ext uri="{9D8B030D-6E8A-4147-A177-3AD203B41FA5}">
                      <a16:colId xmlns:a16="http://schemas.microsoft.com/office/drawing/2014/main" val="274805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19343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30242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423415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0637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400714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7559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7227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52899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extLst>
                  <a:ext uri="{0D108BD9-81ED-4DB2-BD59-A6C34878D82A}">
                    <a16:rowId xmlns:a16="http://schemas.microsoft.com/office/drawing/2014/main" val="211992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40512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991614070"/>
                  </a:ext>
                </a:extLst>
              </a:tr>
            </a:tbl>
          </a:graphicData>
        </a:graphic>
      </p:graphicFrame>
      <p:sp>
        <p:nvSpPr>
          <p:cNvPr id="4" name="Text Placeholder 3">
            <a:extLst>
              <a:ext uri="{FF2B5EF4-FFF2-40B4-BE49-F238E27FC236}">
                <a16:creationId xmlns:a16="http://schemas.microsoft.com/office/drawing/2014/main" id="{856E82D6-9097-4B67-9DA3-422B713E0C9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46221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35E72-2443-4BC9-9A31-5ED8B5E6305F}"/>
              </a:ext>
            </a:extLst>
          </p:cNvPr>
          <p:cNvSpPr>
            <a:spLocks noGrp="1"/>
          </p:cNvSpPr>
          <p:nvPr>
            <p:ph type="title"/>
          </p:nvPr>
        </p:nvSpPr>
        <p:spPr/>
        <p:txBody>
          <a:bodyPr/>
          <a:lstStyle/>
          <a:p>
            <a:r>
              <a:rPr lang="en-US"/>
              <a:t>Facebook Fans By Country Table | AlDawaa - 2 of 3</a:t>
            </a:r>
          </a:p>
        </p:txBody>
      </p:sp>
      <p:graphicFrame>
        <p:nvGraphicFramePr>
          <p:cNvPr id="5" name="Table Placeholder 4">
            <a:extLst>
              <a:ext uri="{FF2B5EF4-FFF2-40B4-BE49-F238E27FC236}">
                <a16:creationId xmlns:a16="http://schemas.microsoft.com/office/drawing/2014/main" id="{878D4217-7DD3-4424-A7D4-6ECDD1DC268C}"/>
              </a:ext>
            </a:extLst>
          </p:cNvPr>
          <p:cNvGraphicFramePr>
            <a:graphicFrameLocks noGrp="1"/>
          </p:cNvGraphicFramePr>
          <p:nvPr>
            <p:ph type="tbl" sz="quarter" idx="13"/>
            <p:extLst>
              <p:ext uri="{D42A27DB-BD31-4B8C-83A1-F6EECF244321}">
                <p14:modId xmlns:p14="http://schemas.microsoft.com/office/powerpoint/2010/main" val="251193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2480711"/>
                    </a:ext>
                  </a:extLst>
                </a:gridCol>
                <a:gridCol w="1645920">
                  <a:extLst>
                    <a:ext uri="{9D8B030D-6E8A-4147-A177-3AD203B41FA5}">
                      <a16:colId xmlns:a16="http://schemas.microsoft.com/office/drawing/2014/main" val="610034101"/>
                    </a:ext>
                  </a:extLst>
                </a:gridCol>
                <a:gridCol w="1645920">
                  <a:extLst>
                    <a:ext uri="{9D8B030D-6E8A-4147-A177-3AD203B41FA5}">
                      <a16:colId xmlns:a16="http://schemas.microsoft.com/office/drawing/2014/main" val="974025261"/>
                    </a:ext>
                  </a:extLst>
                </a:gridCol>
                <a:gridCol w="1645920">
                  <a:extLst>
                    <a:ext uri="{9D8B030D-6E8A-4147-A177-3AD203B41FA5}">
                      <a16:colId xmlns:a16="http://schemas.microsoft.com/office/drawing/2014/main" val="2557235474"/>
                    </a:ext>
                  </a:extLst>
                </a:gridCol>
                <a:gridCol w="1645920">
                  <a:extLst>
                    <a:ext uri="{9D8B030D-6E8A-4147-A177-3AD203B41FA5}">
                      <a16:colId xmlns:a16="http://schemas.microsoft.com/office/drawing/2014/main" val="199623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99244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1586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3071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3944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3654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0418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44612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3581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15266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extLst>
                  <a:ext uri="{0D108BD9-81ED-4DB2-BD59-A6C34878D82A}">
                    <a16:rowId xmlns:a16="http://schemas.microsoft.com/office/drawing/2014/main" val="362399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1889825"/>
                  </a:ext>
                </a:extLst>
              </a:tr>
            </a:tbl>
          </a:graphicData>
        </a:graphic>
      </p:graphicFrame>
      <p:sp>
        <p:nvSpPr>
          <p:cNvPr id="4" name="Text Placeholder 3">
            <a:extLst>
              <a:ext uri="{FF2B5EF4-FFF2-40B4-BE49-F238E27FC236}">
                <a16:creationId xmlns:a16="http://schemas.microsoft.com/office/drawing/2014/main" id="{071821E8-EE3B-4747-A43E-3A0E92E98E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56176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D0C2-6E7D-42B0-8911-0BB63D6D34C9}"/>
              </a:ext>
            </a:extLst>
          </p:cNvPr>
          <p:cNvSpPr>
            <a:spLocks noGrp="1"/>
          </p:cNvSpPr>
          <p:nvPr>
            <p:ph type="title"/>
          </p:nvPr>
        </p:nvSpPr>
        <p:spPr/>
        <p:txBody>
          <a:bodyPr/>
          <a:lstStyle/>
          <a:p>
            <a:r>
              <a:rPr lang="en-US"/>
              <a:t>Facebook Fans By Country Table | AlDawaa - 3 of 3</a:t>
            </a:r>
          </a:p>
        </p:txBody>
      </p:sp>
      <p:graphicFrame>
        <p:nvGraphicFramePr>
          <p:cNvPr id="5" name="Table Placeholder 4">
            <a:extLst>
              <a:ext uri="{FF2B5EF4-FFF2-40B4-BE49-F238E27FC236}">
                <a16:creationId xmlns:a16="http://schemas.microsoft.com/office/drawing/2014/main" id="{1FAEF4DB-7FB5-4433-B6FE-DDB78F16AC20}"/>
              </a:ext>
            </a:extLst>
          </p:cNvPr>
          <p:cNvGraphicFramePr>
            <a:graphicFrameLocks noGrp="1"/>
          </p:cNvGraphicFramePr>
          <p:nvPr>
            <p:ph type="tbl" sz="quarter" idx="13"/>
            <p:extLst>
              <p:ext uri="{D42A27DB-BD31-4B8C-83A1-F6EECF244321}">
                <p14:modId xmlns:p14="http://schemas.microsoft.com/office/powerpoint/2010/main" val="413904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9256115"/>
                    </a:ext>
                  </a:extLst>
                </a:gridCol>
                <a:gridCol w="1645920">
                  <a:extLst>
                    <a:ext uri="{9D8B030D-6E8A-4147-A177-3AD203B41FA5}">
                      <a16:colId xmlns:a16="http://schemas.microsoft.com/office/drawing/2014/main" val="1916284125"/>
                    </a:ext>
                  </a:extLst>
                </a:gridCol>
                <a:gridCol w="1645920">
                  <a:extLst>
                    <a:ext uri="{9D8B030D-6E8A-4147-A177-3AD203B41FA5}">
                      <a16:colId xmlns:a16="http://schemas.microsoft.com/office/drawing/2014/main" val="1049172559"/>
                    </a:ext>
                  </a:extLst>
                </a:gridCol>
                <a:gridCol w="1645920">
                  <a:extLst>
                    <a:ext uri="{9D8B030D-6E8A-4147-A177-3AD203B41FA5}">
                      <a16:colId xmlns:a16="http://schemas.microsoft.com/office/drawing/2014/main" val="3233318984"/>
                    </a:ext>
                  </a:extLst>
                </a:gridCol>
                <a:gridCol w="1645920">
                  <a:extLst>
                    <a:ext uri="{9D8B030D-6E8A-4147-A177-3AD203B41FA5}">
                      <a16:colId xmlns:a16="http://schemas.microsoft.com/office/drawing/2014/main" val="112008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4462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7428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78497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93707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1755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788531398"/>
                  </a:ext>
                </a:extLst>
              </a:tr>
            </a:tbl>
          </a:graphicData>
        </a:graphic>
      </p:graphicFrame>
      <p:sp>
        <p:nvSpPr>
          <p:cNvPr id="4" name="Text Placeholder 3">
            <a:extLst>
              <a:ext uri="{FF2B5EF4-FFF2-40B4-BE49-F238E27FC236}">
                <a16:creationId xmlns:a16="http://schemas.microsoft.com/office/drawing/2014/main" id="{A2534A4F-A445-4C7B-897A-955CE85A04C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56495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F3E73-6D5A-4CCC-A35A-926B2F335A2F}"/>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595B666A-D7ED-4EB2-A00F-8A3EDB91759F}"/>
              </a:ext>
            </a:extLst>
          </p:cNvPr>
          <p:cNvGraphicFramePr>
            <a:graphicFrameLocks noGrp="1"/>
          </p:cNvGraphicFramePr>
          <p:nvPr>
            <p:ph type="tbl" sz="quarter" idx="13"/>
            <p:extLst>
              <p:ext uri="{D42A27DB-BD31-4B8C-83A1-F6EECF244321}">
                <p14:modId xmlns:p14="http://schemas.microsoft.com/office/powerpoint/2010/main" val="56570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8001145"/>
                    </a:ext>
                  </a:extLst>
                </a:gridCol>
                <a:gridCol w="699516">
                  <a:extLst>
                    <a:ext uri="{9D8B030D-6E8A-4147-A177-3AD203B41FA5}">
                      <a16:colId xmlns:a16="http://schemas.microsoft.com/office/drawing/2014/main" val="609738462"/>
                    </a:ext>
                  </a:extLst>
                </a:gridCol>
                <a:gridCol w="699516">
                  <a:extLst>
                    <a:ext uri="{9D8B030D-6E8A-4147-A177-3AD203B41FA5}">
                      <a16:colId xmlns:a16="http://schemas.microsoft.com/office/drawing/2014/main" val="2540230695"/>
                    </a:ext>
                  </a:extLst>
                </a:gridCol>
                <a:gridCol w="658368">
                  <a:extLst>
                    <a:ext uri="{9D8B030D-6E8A-4147-A177-3AD203B41FA5}">
                      <a16:colId xmlns:a16="http://schemas.microsoft.com/office/drawing/2014/main" val="915698281"/>
                    </a:ext>
                  </a:extLst>
                </a:gridCol>
                <a:gridCol w="658368">
                  <a:extLst>
                    <a:ext uri="{9D8B030D-6E8A-4147-A177-3AD203B41FA5}">
                      <a16:colId xmlns:a16="http://schemas.microsoft.com/office/drawing/2014/main" val="3023451323"/>
                    </a:ext>
                  </a:extLst>
                </a:gridCol>
                <a:gridCol w="658368">
                  <a:extLst>
                    <a:ext uri="{9D8B030D-6E8A-4147-A177-3AD203B41FA5}">
                      <a16:colId xmlns:a16="http://schemas.microsoft.com/office/drawing/2014/main" val="1034073508"/>
                    </a:ext>
                  </a:extLst>
                </a:gridCol>
                <a:gridCol w="699516">
                  <a:extLst>
                    <a:ext uri="{9D8B030D-6E8A-4147-A177-3AD203B41FA5}">
                      <a16:colId xmlns:a16="http://schemas.microsoft.com/office/drawing/2014/main" val="1973736324"/>
                    </a:ext>
                  </a:extLst>
                </a:gridCol>
                <a:gridCol w="699516">
                  <a:extLst>
                    <a:ext uri="{9D8B030D-6E8A-4147-A177-3AD203B41FA5}">
                      <a16:colId xmlns:a16="http://schemas.microsoft.com/office/drawing/2014/main" val="718945994"/>
                    </a:ext>
                  </a:extLst>
                </a:gridCol>
                <a:gridCol w="699516">
                  <a:extLst>
                    <a:ext uri="{9D8B030D-6E8A-4147-A177-3AD203B41FA5}">
                      <a16:colId xmlns:a16="http://schemas.microsoft.com/office/drawing/2014/main" val="1775108053"/>
                    </a:ext>
                  </a:extLst>
                </a:gridCol>
                <a:gridCol w="658368">
                  <a:extLst>
                    <a:ext uri="{9D8B030D-6E8A-4147-A177-3AD203B41FA5}">
                      <a16:colId xmlns:a16="http://schemas.microsoft.com/office/drawing/2014/main" val="35973552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36793866"/>
                  </a:ext>
                </a:extLst>
              </a:tr>
              <a:tr h="370840">
                <a:tc>
                  <a:txBody>
                    <a:bodyPr/>
                    <a:lstStyle/>
                    <a:p>
                      <a:r>
                        <a:rPr lang="en-US" sz="1000"/>
                        <a:t>aldawaacare</a:t>
                      </a:r>
                    </a:p>
                  </a:txBody>
                  <a:tcPr/>
                </a:tc>
                <a:tc>
                  <a:txBody>
                    <a:bodyPr/>
                    <a:lstStyle/>
                    <a:p>
                      <a:r>
                        <a:rPr lang="en-US" sz="1000"/>
                        <a:t>115394</a:t>
                      </a:r>
                    </a:p>
                  </a:txBody>
                  <a:tcPr/>
                </a:tc>
                <a:tc>
                  <a:txBody>
                    <a:bodyPr/>
                    <a:lstStyle/>
                    <a:p>
                      <a:r>
                        <a:rPr lang="en-US" sz="1000"/>
                        <a:t>6268</a:t>
                      </a:r>
                    </a:p>
                  </a:txBody>
                  <a:tcPr/>
                </a:tc>
                <a:tc>
                  <a:txBody>
                    <a:bodyPr/>
                    <a:lstStyle/>
                    <a:p>
                      <a:r>
                        <a:rPr lang="en-US" sz="1000"/>
                        <a:t>40</a:t>
                      </a:r>
                    </a:p>
                  </a:txBody>
                  <a:tcPr/>
                </a:tc>
                <a:tc>
                  <a:txBody>
                    <a:bodyPr/>
                    <a:lstStyle/>
                    <a:p>
                      <a:r>
                        <a:rPr lang="en-US" sz="1000"/>
                        <a:t>20</a:t>
                      </a:r>
                    </a:p>
                  </a:txBody>
                  <a:tcPr/>
                </a:tc>
                <a:tc>
                  <a:txBody>
                    <a:bodyPr/>
                    <a:lstStyle/>
                    <a:p>
                      <a:r>
                        <a:rPr lang="en-US" sz="1000"/>
                        <a:t>3</a:t>
                      </a:r>
                    </a:p>
                  </a:txBody>
                  <a:tcPr/>
                </a:tc>
                <a:tc>
                  <a:txBody>
                    <a:bodyPr/>
                    <a:lstStyle/>
                    <a:p>
                      <a:r>
                        <a:rPr lang="en-US" sz="1000"/>
                        <a:t>63</a:t>
                      </a:r>
                    </a:p>
                  </a:txBody>
                  <a:tcPr/>
                </a:tc>
                <a:tc>
                  <a:txBody>
                    <a:bodyPr/>
                    <a:lstStyle/>
                    <a:p>
                      <a:r>
                        <a:rPr lang="en-US" sz="1000"/>
                        <a:t>7948</a:t>
                      </a:r>
                    </a:p>
                  </a:txBody>
                  <a:tcPr/>
                </a:tc>
                <a:tc>
                  <a:txBody>
                    <a:bodyPr/>
                    <a:lstStyle/>
                    <a:p>
                      <a:r>
                        <a:rPr lang="en-US" sz="1000"/>
                        <a:t>9078</a:t>
                      </a:r>
                    </a:p>
                  </a:txBody>
                  <a:tcPr/>
                </a:tc>
                <a:tc>
                  <a:txBody>
                    <a:bodyPr/>
                    <a:lstStyle/>
                    <a:p>
                      <a:r>
                        <a:rPr lang="en-US" sz="1000"/>
                        <a:t>0.2407 %</a:t>
                      </a:r>
                    </a:p>
                  </a:txBody>
                  <a:tcPr/>
                </a:tc>
                <a:extLst>
                  <a:ext uri="{0D108BD9-81ED-4DB2-BD59-A6C34878D82A}">
                    <a16:rowId xmlns:a16="http://schemas.microsoft.com/office/drawing/2014/main" val="4293415511"/>
                  </a:ext>
                </a:extLst>
              </a:tr>
            </a:tbl>
          </a:graphicData>
        </a:graphic>
      </p:graphicFrame>
      <p:sp>
        <p:nvSpPr>
          <p:cNvPr id="4" name="Text Placeholder 3">
            <a:extLst>
              <a:ext uri="{FF2B5EF4-FFF2-40B4-BE49-F238E27FC236}">
                <a16:creationId xmlns:a16="http://schemas.microsoft.com/office/drawing/2014/main" id="{DCA74230-B429-4D7C-8DF0-AFDC4038CA9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86607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E976A-7D81-461A-AE76-AE8E775CC292}"/>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721023AD-BC6D-4C92-AD0B-D3AD5890E87B}"/>
              </a:ext>
            </a:extLst>
          </p:cNvPr>
          <p:cNvGraphicFramePr>
            <a:graphicFrameLocks noGrp="1"/>
          </p:cNvGraphicFramePr>
          <p:nvPr>
            <p:ph type="tbl" sz="quarter" idx="13"/>
            <p:extLst>
              <p:ext uri="{D42A27DB-BD31-4B8C-83A1-F6EECF244321}">
                <p14:modId xmlns:p14="http://schemas.microsoft.com/office/powerpoint/2010/main" val="128746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680702"/>
                    </a:ext>
                  </a:extLst>
                </a:gridCol>
                <a:gridCol w="1234440">
                  <a:extLst>
                    <a:ext uri="{9D8B030D-6E8A-4147-A177-3AD203B41FA5}">
                      <a16:colId xmlns:a16="http://schemas.microsoft.com/office/drawing/2014/main" val="642339146"/>
                    </a:ext>
                  </a:extLst>
                </a:gridCol>
                <a:gridCol w="822960">
                  <a:extLst>
                    <a:ext uri="{9D8B030D-6E8A-4147-A177-3AD203B41FA5}">
                      <a16:colId xmlns:a16="http://schemas.microsoft.com/office/drawing/2014/main" val="3989446086"/>
                    </a:ext>
                  </a:extLst>
                </a:gridCol>
                <a:gridCol w="822960">
                  <a:extLst>
                    <a:ext uri="{9D8B030D-6E8A-4147-A177-3AD203B41FA5}">
                      <a16:colId xmlns:a16="http://schemas.microsoft.com/office/drawing/2014/main" val="927374679"/>
                    </a:ext>
                  </a:extLst>
                </a:gridCol>
                <a:gridCol w="822960">
                  <a:extLst>
                    <a:ext uri="{9D8B030D-6E8A-4147-A177-3AD203B41FA5}">
                      <a16:colId xmlns:a16="http://schemas.microsoft.com/office/drawing/2014/main" val="529199488"/>
                    </a:ext>
                  </a:extLst>
                </a:gridCol>
                <a:gridCol w="822960">
                  <a:extLst>
                    <a:ext uri="{9D8B030D-6E8A-4147-A177-3AD203B41FA5}">
                      <a16:colId xmlns:a16="http://schemas.microsoft.com/office/drawing/2014/main" val="3941756178"/>
                    </a:ext>
                  </a:extLst>
                </a:gridCol>
                <a:gridCol w="822960">
                  <a:extLst>
                    <a:ext uri="{9D8B030D-6E8A-4147-A177-3AD203B41FA5}">
                      <a16:colId xmlns:a16="http://schemas.microsoft.com/office/drawing/2014/main" val="2745650774"/>
                    </a:ext>
                  </a:extLst>
                </a:gridCol>
                <a:gridCol w="822960">
                  <a:extLst>
                    <a:ext uri="{9D8B030D-6E8A-4147-A177-3AD203B41FA5}">
                      <a16:colId xmlns:a16="http://schemas.microsoft.com/office/drawing/2014/main" val="7750202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07166972"/>
                  </a:ext>
                </a:extLst>
              </a:tr>
              <a:tr h="370840">
                <a:tc>
                  <a:txBody>
                    <a:bodyPr/>
                    <a:lstStyle/>
                    <a:p>
                      <a:r>
                        <a:rPr lang="en-US" sz="1000"/>
                        <a:t>aldawaacare</a:t>
                      </a:r>
                    </a:p>
                  </a:txBody>
                  <a:tcPr/>
                </a:tc>
                <a:tc>
                  <a:txBody>
                    <a:bodyPr/>
                    <a:lstStyle/>
                    <a:p>
                      <a:r>
                        <a:rPr lang="en-US" sz="1000"/>
                        <a:t>115394</a:t>
                      </a:r>
                    </a:p>
                  </a:txBody>
                  <a:tcPr/>
                </a:tc>
                <a:tc>
                  <a:txBody>
                    <a:bodyPr/>
                    <a:lstStyle/>
                    <a:p>
                      <a:r>
                        <a:rPr lang="en-US" sz="1000"/>
                        <a:t>615</a:t>
                      </a:r>
                    </a:p>
                  </a:txBody>
                  <a:tcPr/>
                </a:tc>
                <a:tc>
                  <a:txBody>
                    <a:bodyPr/>
                    <a:lstStyle/>
                    <a:p>
                      <a:r>
                        <a:rPr lang="en-US" sz="1000"/>
                        <a:t>0.5 %</a:t>
                      </a:r>
                    </a:p>
                  </a:txBody>
                  <a:tcPr/>
                </a:tc>
                <a:tc>
                  <a:txBody>
                    <a:bodyPr/>
                    <a:lstStyle/>
                    <a:p>
                      <a:r>
                        <a:rPr lang="en-US" sz="1000"/>
                        <a:t>1274</a:t>
                      </a:r>
                    </a:p>
                  </a:txBody>
                  <a:tcPr/>
                </a:tc>
                <a:tc>
                  <a:txBody>
                    <a:bodyPr/>
                    <a:lstStyle/>
                    <a:p>
                      <a:r>
                        <a:rPr lang="en-US" sz="1000"/>
                        <a:t>1.1 %</a:t>
                      </a:r>
                    </a:p>
                  </a:txBody>
                  <a:tcPr/>
                </a:tc>
                <a:tc>
                  <a:txBody>
                    <a:bodyPr/>
                    <a:lstStyle/>
                    <a:p>
                      <a:r>
                        <a:rPr lang="en-US" sz="1000"/>
                        <a:t>6075</a:t>
                      </a:r>
                    </a:p>
                  </a:txBody>
                  <a:tcPr/>
                </a:tc>
                <a:tc>
                  <a:txBody>
                    <a:bodyPr/>
                    <a:lstStyle/>
                    <a:p>
                      <a:r>
                        <a:rPr lang="en-US" sz="1000"/>
                        <a:t>5.6 %</a:t>
                      </a:r>
                    </a:p>
                  </a:txBody>
                  <a:tcPr/>
                </a:tc>
                <a:extLst>
                  <a:ext uri="{0D108BD9-81ED-4DB2-BD59-A6C34878D82A}">
                    <a16:rowId xmlns:a16="http://schemas.microsoft.com/office/drawing/2014/main" val="2231175441"/>
                  </a:ext>
                </a:extLst>
              </a:tr>
            </a:tbl>
          </a:graphicData>
        </a:graphic>
      </p:graphicFrame>
      <p:sp>
        <p:nvSpPr>
          <p:cNvPr id="4" name="Text Placeholder 3">
            <a:extLst>
              <a:ext uri="{FF2B5EF4-FFF2-40B4-BE49-F238E27FC236}">
                <a16:creationId xmlns:a16="http://schemas.microsoft.com/office/drawing/2014/main" id="{B3E1DF63-4A94-4280-BD49-64AB92685D5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90203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BFE0-D2FD-4D68-9780-85A59C2065F5}"/>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7226C6DA-D5FA-437A-84AF-6E398BDEED78}"/>
              </a:ext>
            </a:extLst>
          </p:cNvPr>
          <p:cNvGraphicFramePr>
            <a:graphicFrameLocks noGrp="1"/>
          </p:cNvGraphicFramePr>
          <p:nvPr>
            <p:ph type="chart" sz="quarter" idx="13"/>
            <p:extLst>
              <p:ext uri="{D42A27DB-BD31-4B8C-83A1-F6EECF244321}">
                <p14:modId xmlns:p14="http://schemas.microsoft.com/office/powerpoint/2010/main" val="3533784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A581F-E6BC-4020-89D7-C5A28FCD708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71871DE-75E7-4285-9159-BF799F1095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344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24B26-E588-4FE4-9132-6F5F16E18771}"/>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C0A97070-26BC-45A7-9F21-C55109EF6276}"/>
              </a:ext>
            </a:extLst>
          </p:cNvPr>
          <p:cNvGraphicFramePr>
            <a:graphicFrameLocks noGrp="1"/>
          </p:cNvGraphicFramePr>
          <p:nvPr>
            <p:ph type="tbl" sz="quarter" idx="13"/>
            <p:extLst>
              <p:ext uri="{D42A27DB-BD31-4B8C-83A1-F6EECF244321}">
                <p14:modId xmlns:p14="http://schemas.microsoft.com/office/powerpoint/2010/main" val="12878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6632764"/>
                    </a:ext>
                  </a:extLst>
                </a:gridCol>
                <a:gridCol w="987552">
                  <a:extLst>
                    <a:ext uri="{9D8B030D-6E8A-4147-A177-3AD203B41FA5}">
                      <a16:colId xmlns:a16="http://schemas.microsoft.com/office/drawing/2014/main" val="3788840536"/>
                    </a:ext>
                  </a:extLst>
                </a:gridCol>
                <a:gridCol w="987552">
                  <a:extLst>
                    <a:ext uri="{9D8B030D-6E8A-4147-A177-3AD203B41FA5}">
                      <a16:colId xmlns:a16="http://schemas.microsoft.com/office/drawing/2014/main" val="1378905586"/>
                    </a:ext>
                  </a:extLst>
                </a:gridCol>
                <a:gridCol w="987552">
                  <a:extLst>
                    <a:ext uri="{9D8B030D-6E8A-4147-A177-3AD203B41FA5}">
                      <a16:colId xmlns:a16="http://schemas.microsoft.com/office/drawing/2014/main" val="2779663597"/>
                    </a:ext>
                  </a:extLst>
                </a:gridCol>
                <a:gridCol w="987552">
                  <a:extLst>
                    <a:ext uri="{9D8B030D-6E8A-4147-A177-3AD203B41FA5}">
                      <a16:colId xmlns:a16="http://schemas.microsoft.com/office/drawing/2014/main" val="877330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640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14:19:34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364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28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849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- 2018-08-29 15:27:49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956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19:46:31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961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0526312"/>
                  </a:ext>
                </a:extLst>
              </a:tr>
            </a:tbl>
          </a:graphicData>
        </a:graphic>
      </p:graphicFrame>
      <p:sp>
        <p:nvSpPr>
          <p:cNvPr id="4" name="Text Placeholder 3">
            <a:extLst>
              <a:ext uri="{FF2B5EF4-FFF2-40B4-BE49-F238E27FC236}">
                <a16:creationId xmlns:a16="http://schemas.microsoft.com/office/drawing/2014/main" id="{722A1ECB-FDBA-4715-97CE-5DA011BFBB7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81204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F3BF-2FAB-4A0E-B569-B82EC93EF47F}"/>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53012C34-F00E-496A-B9C9-9E44D1B56F69}"/>
              </a:ext>
            </a:extLst>
          </p:cNvPr>
          <p:cNvGraphicFramePr>
            <a:graphicFrameLocks noGrp="1"/>
          </p:cNvGraphicFramePr>
          <p:nvPr>
            <p:ph type="tbl" sz="quarter" idx="13"/>
            <p:extLst>
              <p:ext uri="{D42A27DB-BD31-4B8C-83A1-F6EECF244321}">
                <p14:modId xmlns:p14="http://schemas.microsoft.com/office/powerpoint/2010/main" val="279216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26510348"/>
                    </a:ext>
                  </a:extLst>
                </a:gridCol>
                <a:gridCol w="987552">
                  <a:extLst>
                    <a:ext uri="{9D8B030D-6E8A-4147-A177-3AD203B41FA5}">
                      <a16:colId xmlns:a16="http://schemas.microsoft.com/office/drawing/2014/main" val="2770925420"/>
                    </a:ext>
                  </a:extLst>
                </a:gridCol>
                <a:gridCol w="987552">
                  <a:extLst>
                    <a:ext uri="{9D8B030D-6E8A-4147-A177-3AD203B41FA5}">
                      <a16:colId xmlns:a16="http://schemas.microsoft.com/office/drawing/2014/main" val="2630103625"/>
                    </a:ext>
                  </a:extLst>
                </a:gridCol>
                <a:gridCol w="987552">
                  <a:extLst>
                    <a:ext uri="{9D8B030D-6E8A-4147-A177-3AD203B41FA5}">
                      <a16:colId xmlns:a16="http://schemas.microsoft.com/office/drawing/2014/main" val="1993472076"/>
                    </a:ext>
                  </a:extLst>
                </a:gridCol>
                <a:gridCol w="987552">
                  <a:extLst>
                    <a:ext uri="{9D8B030D-6E8A-4147-A177-3AD203B41FA5}">
                      <a16:colId xmlns:a16="http://schemas.microsoft.com/office/drawing/2014/main" val="15453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778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14:10:26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636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- 2018-08-27 17:00:44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07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19:07:54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09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14:45:43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010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333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745691"/>
                  </a:ext>
                </a:extLst>
              </a:tr>
            </a:tbl>
          </a:graphicData>
        </a:graphic>
      </p:graphicFrame>
      <p:sp>
        <p:nvSpPr>
          <p:cNvPr id="4" name="Text Placeholder 3">
            <a:extLst>
              <a:ext uri="{FF2B5EF4-FFF2-40B4-BE49-F238E27FC236}">
                <a16:creationId xmlns:a16="http://schemas.microsoft.com/office/drawing/2014/main" id="{840247E6-761A-4544-B5EE-764D9E6FB1A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74437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3A06C-1F44-4FAA-9240-BAD05931483C}"/>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FEE9BAD6-6A2B-4A25-B538-366700C908C2}"/>
              </a:ext>
            </a:extLst>
          </p:cNvPr>
          <p:cNvGraphicFramePr>
            <a:graphicFrameLocks noGrp="1"/>
          </p:cNvGraphicFramePr>
          <p:nvPr>
            <p:ph type="tbl" sz="quarter" idx="13"/>
            <p:extLst>
              <p:ext uri="{D42A27DB-BD31-4B8C-83A1-F6EECF244321}">
                <p14:modId xmlns:p14="http://schemas.microsoft.com/office/powerpoint/2010/main" val="367749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3568506"/>
                    </a:ext>
                  </a:extLst>
                </a:gridCol>
                <a:gridCol w="987552">
                  <a:extLst>
                    <a:ext uri="{9D8B030D-6E8A-4147-A177-3AD203B41FA5}">
                      <a16:colId xmlns:a16="http://schemas.microsoft.com/office/drawing/2014/main" val="2402909064"/>
                    </a:ext>
                  </a:extLst>
                </a:gridCol>
                <a:gridCol w="987552">
                  <a:extLst>
                    <a:ext uri="{9D8B030D-6E8A-4147-A177-3AD203B41FA5}">
                      <a16:colId xmlns:a16="http://schemas.microsoft.com/office/drawing/2014/main" val="2474833884"/>
                    </a:ext>
                  </a:extLst>
                </a:gridCol>
                <a:gridCol w="987552">
                  <a:extLst>
                    <a:ext uri="{9D8B030D-6E8A-4147-A177-3AD203B41FA5}">
                      <a16:colId xmlns:a16="http://schemas.microsoft.com/office/drawing/2014/main" val="1552153116"/>
                    </a:ext>
                  </a:extLst>
                </a:gridCol>
                <a:gridCol w="987552">
                  <a:extLst>
                    <a:ext uri="{9D8B030D-6E8A-4147-A177-3AD203B41FA5}">
                      <a16:colId xmlns:a16="http://schemas.microsoft.com/office/drawing/2014/main" val="1326974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651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- 2018-08-24 09:00:45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61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- 2018-08-23 11:30:20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388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736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- 2018-08-21 17:01:22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8934303"/>
                  </a:ext>
                </a:extLst>
              </a:tr>
            </a:tbl>
          </a:graphicData>
        </a:graphic>
      </p:graphicFrame>
      <p:sp>
        <p:nvSpPr>
          <p:cNvPr id="4" name="Text Placeholder 3">
            <a:extLst>
              <a:ext uri="{FF2B5EF4-FFF2-40B4-BE49-F238E27FC236}">
                <a16:creationId xmlns:a16="http://schemas.microsoft.com/office/drawing/2014/main" id="{5260F2AA-BFC0-48EA-957F-E3605FF0757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06916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1531-8524-43E8-B941-4E3F40AEA05A}"/>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B8A2AF07-7C27-4105-ACB4-01722258E34D}"/>
              </a:ext>
            </a:extLst>
          </p:cNvPr>
          <p:cNvGraphicFramePr>
            <a:graphicFrameLocks noGrp="1"/>
          </p:cNvGraphicFramePr>
          <p:nvPr>
            <p:ph type="tbl" sz="quarter" idx="13"/>
            <p:extLst>
              <p:ext uri="{D42A27DB-BD31-4B8C-83A1-F6EECF244321}">
                <p14:modId xmlns:p14="http://schemas.microsoft.com/office/powerpoint/2010/main" val="893306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4322252"/>
                    </a:ext>
                  </a:extLst>
                </a:gridCol>
                <a:gridCol w="987552">
                  <a:extLst>
                    <a:ext uri="{9D8B030D-6E8A-4147-A177-3AD203B41FA5}">
                      <a16:colId xmlns:a16="http://schemas.microsoft.com/office/drawing/2014/main" val="2154835834"/>
                    </a:ext>
                  </a:extLst>
                </a:gridCol>
                <a:gridCol w="987552">
                  <a:extLst>
                    <a:ext uri="{9D8B030D-6E8A-4147-A177-3AD203B41FA5}">
                      <a16:colId xmlns:a16="http://schemas.microsoft.com/office/drawing/2014/main" val="2731945603"/>
                    </a:ext>
                  </a:extLst>
                </a:gridCol>
                <a:gridCol w="987552">
                  <a:extLst>
                    <a:ext uri="{9D8B030D-6E8A-4147-A177-3AD203B41FA5}">
                      <a16:colId xmlns:a16="http://schemas.microsoft.com/office/drawing/2014/main" val="2804860794"/>
                    </a:ext>
                  </a:extLst>
                </a:gridCol>
                <a:gridCol w="987552">
                  <a:extLst>
                    <a:ext uri="{9D8B030D-6E8A-4147-A177-3AD203B41FA5}">
                      <a16:colId xmlns:a16="http://schemas.microsoft.com/office/drawing/2014/main" val="428797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306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16:01:50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629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10:00:48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772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047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411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- 2018-08-17 09:00:36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4113460"/>
                  </a:ext>
                </a:extLst>
              </a:tr>
            </a:tbl>
          </a:graphicData>
        </a:graphic>
      </p:graphicFrame>
      <p:sp>
        <p:nvSpPr>
          <p:cNvPr id="4" name="Text Placeholder 3">
            <a:extLst>
              <a:ext uri="{FF2B5EF4-FFF2-40B4-BE49-F238E27FC236}">
                <a16:creationId xmlns:a16="http://schemas.microsoft.com/office/drawing/2014/main" id="{33C7FAA0-DCC6-4B00-8AA1-739CAA6D971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38074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0A28-BDB0-4E53-866F-915FCA0770FC}"/>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9440651D-E1C7-402E-A659-F905A79456D2}"/>
              </a:ext>
            </a:extLst>
          </p:cNvPr>
          <p:cNvGraphicFramePr>
            <a:graphicFrameLocks noGrp="1"/>
          </p:cNvGraphicFramePr>
          <p:nvPr>
            <p:ph type="tbl" sz="quarter" idx="13"/>
            <p:extLst>
              <p:ext uri="{D42A27DB-BD31-4B8C-83A1-F6EECF244321}">
                <p14:modId xmlns:p14="http://schemas.microsoft.com/office/powerpoint/2010/main" val="215304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1686847"/>
                    </a:ext>
                  </a:extLst>
                </a:gridCol>
                <a:gridCol w="987552">
                  <a:extLst>
                    <a:ext uri="{9D8B030D-6E8A-4147-A177-3AD203B41FA5}">
                      <a16:colId xmlns:a16="http://schemas.microsoft.com/office/drawing/2014/main" val="2178628250"/>
                    </a:ext>
                  </a:extLst>
                </a:gridCol>
                <a:gridCol w="987552">
                  <a:extLst>
                    <a:ext uri="{9D8B030D-6E8A-4147-A177-3AD203B41FA5}">
                      <a16:colId xmlns:a16="http://schemas.microsoft.com/office/drawing/2014/main" val="2086332456"/>
                    </a:ext>
                  </a:extLst>
                </a:gridCol>
                <a:gridCol w="987552">
                  <a:extLst>
                    <a:ext uri="{9D8B030D-6E8A-4147-A177-3AD203B41FA5}">
                      <a16:colId xmlns:a16="http://schemas.microsoft.com/office/drawing/2014/main" val="548600662"/>
                    </a:ext>
                  </a:extLst>
                </a:gridCol>
                <a:gridCol w="987552">
                  <a:extLst>
                    <a:ext uri="{9D8B030D-6E8A-4147-A177-3AD203B41FA5}">
                      <a16:colId xmlns:a16="http://schemas.microsoft.com/office/drawing/2014/main" val="81370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510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075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17:00:56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624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14:00:23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750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12:02:07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زورو أقرب #صيدلية_الدواء لتحصلوا على أفضل عروض على منتجات العناية الشخصية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8856964"/>
                  </a:ext>
                </a:extLst>
              </a:tr>
            </a:tbl>
          </a:graphicData>
        </a:graphic>
      </p:graphicFrame>
      <p:sp>
        <p:nvSpPr>
          <p:cNvPr id="4" name="Text Placeholder 3">
            <a:extLst>
              <a:ext uri="{FF2B5EF4-FFF2-40B4-BE49-F238E27FC236}">
                <a16:creationId xmlns:a16="http://schemas.microsoft.com/office/drawing/2014/main" id="{50CD113D-4A86-4107-A031-2CA8E1A1D57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547785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343B0-0835-45CD-A621-0EF4732F0615}"/>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16DBF39E-6969-4473-A152-2B799376E278}"/>
              </a:ext>
            </a:extLst>
          </p:cNvPr>
          <p:cNvGraphicFramePr>
            <a:graphicFrameLocks noGrp="1"/>
          </p:cNvGraphicFramePr>
          <p:nvPr>
            <p:ph type="chart" sz="quarter" idx="13"/>
            <p:extLst>
              <p:ext uri="{D42A27DB-BD31-4B8C-83A1-F6EECF244321}">
                <p14:modId xmlns:p14="http://schemas.microsoft.com/office/powerpoint/2010/main" val="503307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FF57FF-598C-4036-9D8C-6464A9F8D4E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0DB66FC-4CAE-44DA-8837-016A872E6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033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A32EF-3DB1-421C-A120-681308106A16}"/>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EF99D9E5-DEB3-42AE-81F1-CC7238222780}"/>
              </a:ext>
            </a:extLst>
          </p:cNvPr>
          <p:cNvGraphicFramePr>
            <a:graphicFrameLocks noGrp="1"/>
          </p:cNvGraphicFramePr>
          <p:nvPr>
            <p:ph type="tbl" sz="quarter" idx="13"/>
            <p:extLst>
              <p:ext uri="{D42A27DB-BD31-4B8C-83A1-F6EECF244321}">
                <p14:modId xmlns:p14="http://schemas.microsoft.com/office/powerpoint/2010/main" val="367208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2720651"/>
                    </a:ext>
                  </a:extLst>
                </a:gridCol>
                <a:gridCol w="1481328">
                  <a:extLst>
                    <a:ext uri="{9D8B030D-6E8A-4147-A177-3AD203B41FA5}">
                      <a16:colId xmlns:a16="http://schemas.microsoft.com/office/drawing/2014/main" val="260580029"/>
                    </a:ext>
                  </a:extLst>
                </a:gridCol>
                <a:gridCol w="1481328">
                  <a:extLst>
                    <a:ext uri="{9D8B030D-6E8A-4147-A177-3AD203B41FA5}">
                      <a16:colId xmlns:a16="http://schemas.microsoft.com/office/drawing/2014/main" val="2614333553"/>
                    </a:ext>
                  </a:extLst>
                </a:gridCol>
                <a:gridCol w="1481328">
                  <a:extLst>
                    <a:ext uri="{9D8B030D-6E8A-4147-A177-3AD203B41FA5}">
                      <a16:colId xmlns:a16="http://schemas.microsoft.com/office/drawing/2014/main" val="3404832193"/>
                    </a:ext>
                  </a:extLst>
                </a:gridCol>
                <a:gridCol w="1481328">
                  <a:extLst>
                    <a:ext uri="{9D8B030D-6E8A-4147-A177-3AD203B41FA5}">
                      <a16:colId xmlns:a16="http://schemas.microsoft.com/office/drawing/2014/main" val="4068461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6877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158.75</a:t>
                      </a:r>
                    </a:p>
                  </a:txBody>
                  <a:tcPr/>
                </a:tc>
                <a:extLst>
                  <a:ext uri="{0D108BD9-81ED-4DB2-BD59-A6C34878D82A}">
                    <a16:rowId xmlns:a16="http://schemas.microsoft.com/office/drawing/2014/main" val="183727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129.62264150943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168.58490566038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298.20754716981</a:t>
                      </a:r>
                    </a:p>
                  </a:txBody>
                  <a:tcPr/>
                </a:tc>
                <a:extLst>
                  <a:ext uri="{0D108BD9-81ED-4DB2-BD59-A6C34878D82A}">
                    <a16:rowId xmlns:a16="http://schemas.microsoft.com/office/drawing/2014/main" val="295688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185.66666666667</a:t>
                      </a:r>
                    </a:p>
                  </a:txBody>
                  <a:tcPr/>
                </a:tc>
                <a:extLst>
                  <a:ext uri="{0D108BD9-81ED-4DB2-BD59-A6C34878D82A}">
                    <a16:rowId xmlns:a16="http://schemas.microsoft.com/office/drawing/2014/main" val="95816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109.05882352941</a:t>
                      </a:r>
                    </a:p>
                  </a:txBody>
                  <a:tcPr/>
                </a:tc>
                <a:extLst>
                  <a:ext uri="{0D108BD9-81ED-4DB2-BD59-A6C34878D82A}">
                    <a16:rowId xmlns:a16="http://schemas.microsoft.com/office/drawing/2014/main" val="125442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#أسبوع_الرضاعة_الطبيعية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176763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#منك_أفضل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381184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3219634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46590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2526.75</a:t>
                      </a:r>
                    </a:p>
                  </a:txBody>
                  <a:tcPr/>
                </a:tc>
                <a:extLst>
                  <a:ext uri="{0D108BD9-81ED-4DB2-BD59-A6C34878D82A}">
                    <a16:rowId xmlns:a16="http://schemas.microsoft.com/office/drawing/2014/main" val="4129833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105.83333333333</a:t>
                      </a:r>
                    </a:p>
                  </a:txBody>
                  <a:tcPr/>
                </a:tc>
                <a:extLst>
                  <a:ext uri="{0D108BD9-81ED-4DB2-BD59-A6C34878D82A}">
                    <a16:rowId xmlns:a16="http://schemas.microsoft.com/office/drawing/2014/main" val="778421881"/>
                  </a:ext>
                </a:extLst>
              </a:tr>
            </a:tbl>
          </a:graphicData>
        </a:graphic>
      </p:graphicFrame>
      <p:sp>
        <p:nvSpPr>
          <p:cNvPr id="4" name="Text Placeholder 3">
            <a:extLst>
              <a:ext uri="{FF2B5EF4-FFF2-40B4-BE49-F238E27FC236}">
                <a16:creationId xmlns:a16="http://schemas.microsoft.com/office/drawing/2014/main" id="{43A2700C-D0B5-4AF9-83B0-618E71AEC94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59500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8A63-3B94-4FA9-9C34-5C6CD20AF9CE}"/>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CF9F7DE1-6D32-4AC6-AC14-E80E95CF0AAB}"/>
              </a:ext>
            </a:extLst>
          </p:cNvPr>
          <p:cNvGraphicFramePr>
            <a:graphicFrameLocks noGrp="1"/>
          </p:cNvGraphicFramePr>
          <p:nvPr>
            <p:ph type="tbl" sz="quarter" idx="13"/>
            <p:extLst>
              <p:ext uri="{D42A27DB-BD31-4B8C-83A1-F6EECF244321}">
                <p14:modId xmlns:p14="http://schemas.microsoft.com/office/powerpoint/2010/main" val="198079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9146964"/>
                    </a:ext>
                  </a:extLst>
                </a:gridCol>
                <a:gridCol w="1481328">
                  <a:extLst>
                    <a:ext uri="{9D8B030D-6E8A-4147-A177-3AD203B41FA5}">
                      <a16:colId xmlns:a16="http://schemas.microsoft.com/office/drawing/2014/main" val="4097597702"/>
                    </a:ext>
                  </a:extLst>
                </a:gridCol>
                <a:gridCol w="1481328">
                  <a:extLst>
                    <a:ext uri="{9D8B030D-6E8A-4147-A177-3AD203B41FA5}">
                      <a16:colId xmlns:a16="http://schemas.microsoft.com/office/drawing/2014/main" val="1264344010"/>
                    </a:ext>
                  </a:extLst>
                </a:gridCol>
                <a:gridCol w="1481328">
                  <a:extLst>
                    <a:ext uri="{9D8B030D-6E8A-4147-A177-3AD203B41FA5}">
                      <a16:colId xmlns:a16="http://schemas.microsoft.com/office/drawing/2014/main" val="2508152365"/>
                    </a:ext>
                  </a:extLst>
                </a:gridCol>
                <a:gridCol w="1481328">
                  <a:extLst>
                    <a:ext uri="{9D8B030D-6E8A-4147-A177-3AD203B41FA5}">
                      <a16:colId xmlns:a16="http://schemas.microsoft.com/office/drawing/2014/main" val="362675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2547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125.61538461538</a:t>
                      </a:r>
                    </a:p>
                  </a:txBody>
                  <a:tcPr/>
                </a:tc>
                <a:extLst>
                  <a:ext uri="{0D108BD9-81ED-4DB2-BD59-A6C34878D82A}">
                    <a16:rowId xmlns:a16="http://schemas.microsoft.com/office/drawing/2014/main" val="23134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#قائمة_الدواء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121.66666666667</a:t>
                      </a:r>
                    </a:p>
                  </a:txBody>
                  <a:tcPr/>
                </a:tc>
                <a:extLst>
                  <a:ext uri="{0D108BD9-81ED-4DB2-BD59-A6C34878D82A}">
                    <a16:rowId xmlns:a16="http://schemas.microsoft.com/office/drawing/2014/main" val="172969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170.66666666667</a:t>
                      </a:r>
                    </a:p>
                  </a:txBody>
                  <a:tcPr/>
                </a:tc>
                <a:extLst>
                  <a:ext uri="{0D108BD9-81ED-4DB2-BD59-A6C34878D82A}">
                    <a16:rowId xmlns:a16="http://schemas.microsoft.com/office/drawing/2014/main" val="388451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#الركن_الصحي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58986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371815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9732</a:t>
                      </a:r>
                    </a:p>
                  </a:txBody>
                  <a:tcPr/>
                </a:tc>
                <a:extLst>
                  <a:ext uri="{0D108BD9-81ED-4DB2-BD59-A6C34878D82A}">
                    <a16:rowId xmlns:a16="http://schemas.microsoft.com/office/drawing/2014/main" val="197184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#تألقي_بالعيد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359336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#حج_بصحة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418967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extLst>
                  <a:ext uri="{0D108BD9-81ED-4DB2-BD59-A6C34878D82A}">
                    <a16:rowId xmlns:a16="http://schemas.microsoft.com/office/drawing/2014/main" val="230485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185.75</a:t>
                      </a:r>
                    </a:p>
                  </a:txBody>
                  <a:tcPr/>
                </a:tc>
                <a:extLst>
                  <a:ext uri="{0D108BD9-81ED-4DB2-BD59-A6C34878D82A}">
                    <a16:rowId xmlns:a16="http://schemas.microsoft.com/office/drawing/2014/main" val="3957001929"/>
                  </a:ext>
                </a:extLst>
              </a:tr>
            </a:tbl>
          </a:graphicData>
        </a:graphic>
      </p:graphicFrame>
      <p:sp>
        <p:nvSpPr>
          <p:cNvPr id="4" name="Text Placeholder 3">
            <a:extLst>
              <a:ext uri="{FF2B5EF4-FFF2-40B4-BE49-F238E27FC236}">
                <a16:creationId xmlns:a16="http://schemas.microsoft.com/office/drawing/2014/main" id="{675A51DC-3EA7-4FBA-A916-8711A395558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294634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9E3D2-D718-47CF-B595-E36AB6921767}"/>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1EF5979C-ACB9-493F-B8F0-58AB8888D928}"/>
              </a:ext>
            </a:extLst>
          </p:cNvPr>
          <p:cNvGraphicFramePr>
            <a:graphicFrameLocks noGrp="1"/>
          </p:cNvGraphicFramePr>
          <p:nvPr>
            <p:ph type="tbl" sz="quarter" idx="13"/>
            <p:extLst>
              <p:ext uri="{D42A27DB-BD31-4B8C-83A1-F6EECF244321}">
                <p14:modId xmlns:p14="http://schemas.microsoft.com/office/powerpoint/2010/main" val="308020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2997887"/>
                    </a:ext>
                  </a:extLst>
                </a:gridCol>
                <a:gridCol w="1481328">
                  <a:extLst>
                    <a:ext uri="{9D8B030D-6E8A-4147-A177-3AD203B41FA5}">
                      <a16:colId xmlns:a16="http://schemas.microsoft.com/office/drawing/2014/main" val="549870883"/>
                    </a:ext>
                  </a:extLst>
                </a:gridCol>
                <a:gridCol w="1481328">
                  <a:extLst>
                    <a:ext uri="{9D8B030D-6E8A-4147-A177-3AD203B41FA5}">
                      <a16:colId xmlns:a16="http://schemas.microsoft.com/office/drawing/2014/main" val="3556138924"/>
                    </a:ext>
                  </a:extLst>
                </a:gridCol>
                <a:gridCol w="1481328">
                  <a:extLst>
                    <a:ext uri="{9D8B030D-6E8A-4147-A177-3AD203B41FA5}">
                      <a16:colId xmlns:a16="http://schemas.microsoft.com/office/drawing/2014/main" val="3257654235"/>
                    </a:ext>
                  </a:extLst>
                </a:gridCol>
                <a:gridCol w="1481328">
                  <a:extLst>
                    <a:ext uri="{9D8B030D-6E8A-4147-A177-3AD203B41FA5}">
                      <a16:colId xmlns:a16="http://schemas.microsoft.com/office/drawing/2014/main" val="2978036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02879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#الحج_مع_الدواء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extLst>
                  <a:ext uri="{0D108BD9-81ED-4DB2-BD59-A6C34878D82A}">
                    <a16:rowId xmlns:a16="http://schemas.microsoft.com/office/drawing/2014/main" val="27891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#نصائح_للحجاج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94396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75039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121709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4243716484"/>
                  </a:ext>
                </a:extLst>
              </a:tr>
            </a:tbl>
          </a:graphicData>
        </a:graphic>
      </p:graphicFrame>
      <p:sp>
        <p:nvSpPr>
          <p:cNvPr id="4" name="Text Placeholder 3">
            <a:extLst>
              <a:ext uri="{FF2B5EF4-FFF2-40B4-BE49-F238E27FC236}">
                <a16:creationId xmlns:a16="http://schemas.microsoft.com/office/drawing/2014/main" id="{4BC771FC-32C5-4921-B9AC-2BE0B313AE8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681643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411E-C9F5-4E77-9634-736FAEA37197}"/>
              </a:ext>
            </a:extLst>
          </p:cNvPr>
          <p:cNvSpPr>
            <a:spLocks noGrp="1"/>
          </p:cNvSpPr>
          <p:nvPr>
            <p:ph type="title"/>
          </p:nvPr>
        </p:nvSpPr>
        <p:spPr/>
        <p:txBody>
          <a:bodyPr/>
          <a:lstStyle/>
          <a:p>
            <a:r>
              <a:rPr lang="en-US"/>
              <a:t>Instagram Posts Type Distribution Per Profile | AlDawaa</a:t>
            </a:r>
          </a:p>
        </p:txBody>
      </p:sp>
      <p:graphicFrame>
        <p:nvGraphicFramePr>
          <p:cNvPr id="6" name="Chart Placeholder 5">
            <a:extLst>
              <a:ext uri="{FF2B5EF4-FFF2-40B4-BE49-F238E27FC236}">
                <a16:creationId xmlns:a16="http://schemas.microsoft.com/office/drawing/2014/main" id="{07657F5C-63DC-4A84-8C26-D73F64E77D0D}"/>
              </a:ext>
            </a:extLst>
          </p:cNvPr>
          <p:cNvGraphicFramePr>
            <a:graphicFrameLocks noGrp="1"/>
          </p:cNvGraphicFramePr>
          <p:nvPr>
            <p:ph type="chart" sz="quarter" idx="13"/>
            <p:extLst>
              <p:ext uri="{D42A27DB-BD31-4B8C-83A1-F6EECF244321}">
                <p14:modId xmlns:p14="http://schemas.microsoft.com/office/powerpoint/2010/main" val="2967330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EA5679-55B1-4327-985C-EBC387E1E6F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6398F30-DB4D-473C-A87F-44D46FAA2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9799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D995B-2D7C-4C64-B89C-001B44F74547}"/>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4BC9A23C-3C70-464D-ADD2-F7D513F1D71A}"/>
              </a:ext>
            </a:extLst>
          </p:cNvPr>
          <p:cNvGraphicFramePr>
            <a:graphicFrameLocks noGrp="1"/>
          </p:cNvGraphicFramePr>
          <p:nvPr>
            <p:ph type="chart" sz="quarter" idx="13"/>
            <p:extLst>
              <p:ext uri="{D42A27DB-BD31-4B8C-83A1-F6EECF244321}">
                <p14:modId xmlns:p14="http://schemas.microsoft.com/office/powerpoint/2010/main" val="800540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0C8A4-719B-4A2D-907B-B1DC5E53672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FA9A5E3-0700-43EC-A520-9D3E112082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093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D38A-9AEF-481A-9ECE-6062802C14BC}"/>
              </a:ext>
            </a:extLst>
          </p:cNvPr>
          <p:cNvSpPr>
            <a:spLocks noGrp="1"/>
          </p:cNvSpPr>
          <p:nvPr>
            <p:ph type="title"/>
          </p:nvPr>
        </p:nvSpPr>
        <p:spPr/>
        <p:txBody>
          <a:bodyPr/>
          <a:lstStyle/>
          <a:p>
            <a:r>
              <a:rPr lang="en-US"/>
              <a:t>Instagram Videos Table | AlDawaa</a:t>
            </a:r>
          </a:p>
        </p:txBody>
      </p:sp>
      <p:graphicFrame>
        <p:nvGraphicFramePr>
          <p:cNvPr id="5" name="Table Placeholder 4">
            <a:extLst>
              <a:ext uri="{FF2B5EF4-FFF2-40B4-BE49-F238E27FC236}">
                <a16:creationId xmlns:a16="http://schemas.microsoft.com/office/drawing/2014/main" id="{D17963CA-C53B-4283-8368-4899BA15CF59}"/>
              </a:ext>
            </a:extLst>
          </p:cNvPr>
          <p:cNvGraphicFramePr>
            <a:graphicFrameLocks noGrp="1"/>
          </p:cNvGraphicFramePr>
          <p:nvPr>
            <p:ph type="tbl" sz="quarter" idx="13"/>
            <p:extLst>
              <p:ext uri="{D42A27DB-BD31-4B8C-83A1-F6EECF244321}">
                <p14:modId xmlns:p14="http://schemas.microsoft.com/office/powerpoint/2010/main" val="139937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0340540"/>
                    </a:ext>
                  </a:extLst>
                </a:gridCol>
                <a:gridCol w="658368">
                  <a:extLst>
                    <a:ext uri="{9D8B030D-6E8A-4147-A177-3AD203B41FA5}">
                      <a16:colId xmlns:a16="http://schemas.microsoft.com/office/drawing/2014/main" val="2462180929"/>
                    </a:ext>
                  </a:extLst>
                </a:gridCol>
                <a:gridCol w="658368">
                  <a:extLst>
                    <a:ext uri="{9D8B030D-6E8A-4147-A177-3AD203B41FA5}">
                      <a16:colId xmlns:a16="http://schemas.microsoft.com/office/drawing/2014/main" val="1929824641"/>
                    </a:ext>
                  </a:extLst>
                </a:gridCol>
                <a:gridCol w="658368">
                  <a:extLst>
                    <a:ext uri="{9D8B030D-6E8A-4147-A177-3AD203B41FA5}">
                      <a16:colId xmlns:a16="http://schemas.microsoft.com/office/drawing/2014/main" val="2502524550"/>
                    </a:ext>
                  </a:extLst>
                </a:gridCol>
                <a:gridCol w="658368">
                  <a:extLst>
                    <a:ext uri="{9D8B030D-6E8A-4147-A177-3AD203B41FA5}">
                      <a16:colId xmlns:a16="http://schemas.microsoft.com/office/drawing/2014/main" val="2026351742"/>
                    </a:ext>
                  </a:extLst>
                </a:gridCol>
                <a:gridCol w="658368">
                  <a:extLst>
                    <a:ext uri="{9D8B030D-6E8A-4147-A177-3AD203B41FA5}">
                      <a16:colId xmlns:a16="http://schemas.microsoft.com/office/drawing/2014/main" val="1886662924"/>
                    </a:ext>
                  </a:extLst>
                </a:gridCol>
                <a:gridCol w="658368">
                  <a:extLst>
                    <a:ext uri="{9D8B030D-6E8A-4147-A177-3AD203B41FA5}">
                      <a16:colId xmlns:a16="http://schemas.microsoft.com/office/drawing/2014/main" val="81109464"/>
                    </a:ext>
                  </a:extLst>
                </a:gridCol>
                <a:gridCol w="658368">
                  <a:extLst>
                    <a:ext uri="{9D8B030D-6E8A-4147-A177-3AD203B41FA5}">
                      <a16:colId xmlns:a16="http://schemas.microsoft.com/office/drawing/2014/main" val="2986968406"/>
                    </a:ext>
                  </a:extLst>
                </a:gridCol>
                <a:gridCol w="658368">
                  <a:extLst>
                    <a:ext uri="{9D8B030D-6E8A-4147-A177-3AD203B41FA5}">
                      <a16:colId xmlns:a16="http://schemas.microsoft.com/office/drawing/2014/main" val="3288316618"/>
                    </a:ext>
                  </a:extLst>
                </a:gridCol>
                <a:gridCol w="658368">
                  <a:extLst>
                    <a:ext uri="{9D8B030D-6E8A-4147-A177-3AD203B41FA5}">
                      <a16:colId xmlns:a16="http://schemas.microsoft.com/office/drawing/2014/main" val="2556361401"/>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3389107929"/>
                  </a:ext>
                </a:extLst>
              </a:tr>
              <a:tr h="370840">
                <a:tc>
                  <a:txBody>
                    <a:bodyPr/>
                    <a:lstStyle/>
                    <a:p>
                      <a:r>
                        <a:rPr lang="en-US" sz="1000" b="1"/>
                        <a:t> aldawaacare - 2018-08-31 14:19:34 </a:t>
                      </a:r>
                      <a:r>
                        <a:rPr lang="en-US" sz="1000"/>
                        <a:t>
 </a:t>
                      </a:r>
                      <a:r>
                        <a:rPr lang="ar-AE" sz="1000"/>
                        <a:t>إطمئن على نفسك مع جهاز </a:t>
                      </a:r>
                      <a:r>
                        <a:rPr lang="en-US" sz="1000"/>
                        <a:t>BeneCheck </a:t>
                      </a:r>
                      <a:r>
                        <a:rPr lang="ar-AE" sz="1000"/>
                        <a:t>الذي يتميز بثلاث خصائص.. يقيس نسبة السكر، يقيس نسبة الكوليسترول و نسبة حمض اليوريك. ‏</a:t>
                      </a:r>
                      <a:r>
                        <a:rPr lang="en-US" sz="1000"/>
                        <a:t>⁧‫#</a:t>
                      </a:r>
                      <a:r>
                        <a:rPr lang="ar-AE" sz="1000"/>
                        <a:t>صيدلية_الدواء‬</a:t>
                      </a:r>
                      <a:r>
                        <a:rPr lang="en-US" sz="1000"/>
                        <a:t>⁩</a:t>
                      </a:r>
                    </a:p>
                  </a:txBody>
                  <a:tcPr/>
                </a:tc>
                <a:tc>
                  <a:txBody>
                    <a:bodyPr/>
                    <a:lstStyle/>
                    <a:p>
                      <a:r>
                        <a:rPr lang="en-US" sz="1000"/>
                        <a:t>889</a:t>
                      </a:r>
                    </a:p>
                  </a:txBody>
                  <a:tcPr/>
                </a:tc>
                <a:tc>
                  <a:txBody>
                    <a:bodyPr/>
                    <a:lstStyle/>
                    <a:p>
                      <a:r>
                        <a:rPr lang="en-US" sz="1000"/>
                        <a:t>47</a:t>
                      </a:r>
                    </a:p>
                  </a:txBody>
                  <a:tcPr/>
                </a:tc>
                <a:tc>
                  <a:txBody>
                    <a:bodyPr/>
                    <a:lstStyle/>
                    <a:p>
                      <a:r>
                        <a:rPr lang="en-US" sz="1000"/>
                        <a:t>1</a:t>
                      </a:r>
                    </a:p>
                  </a:txBody>
                  <a:tcPr/>
                </a:tc>
                <a:tc>
                  <a:txBody>
                    <a:bodyPr/>
                    <a:lstStyle/>
                    <a:p>
                      <a:r>
                        <a:rPr lang="en-US" sz="1000"/>
                        <a:t>2</a:t>
                      </a:r>
                    </a:p>
                  </a:txBody>
                  <a:tcPr/>
                </a:tc>
                <a:tc>
                  <a:txBody>
                    <a:bodyPr/>
                    <a:lstStyle/>
                    <a:p>
                      <a:r>
                        <a:rPr lang="en-US" sz="1000"/>
                        <a:t>50</a:t>
                      </a:r>
                    </a:p>
                  </a:txBody>
                  <a:tcPr/>
                </a:tc>
                <a:tc>
                  <a:txBody>
                    <a:bodyPr/>
                    <a:lstStyle/>
                    <a:p>
                      <a:r>
                        <a:rPr lang="en-US" sz="1000"/>
                        <a:t>6037</a:t>
                      </a:r>
                    </a:p>
                  </a:txBody>
                  <a:tcPr/>
                </a:tc>
                <a:tc>
                  <a:txBody>
                    <a:bodyPr/>
                    <a:lstStyle/>
                    <a:p>
                      <a:r>
                        <a:rPr lang="en-US" sz="1000"/>
                        <a:t>4924</a:t>
                      </a:r>
                    </a:p>
                  </a:txBody>
                  <a:tcPr/>
                </a:tc>
                <a:tc>
                  <a:txBody>
                    <a:bodyPr/>
                    <a:lstStyle/>
                    <a:p>
                      <a:r>
                        <a:rPr lang="en-US" sz="1000"/>
                        <a:t>0.83 %</a:t>
                      </a:r>
                    </a:p>
                  </a:txBody>
                  <a:tcPr/>
                </a:tc>
                <a:tc>
                  <a:txBody>
                    <a:bodyPr/>
                    <a:lstStyle/>
                    <a:p>
                      <a:r>
                        <a:rPr lang="en-US" sz="1000"/>
                        <a:t>14.73 %</a:t>
                      </a:r>
                    </a:p>
                  </a:txBody>
                  <a:tcPr/>
                </a:tc>
                <a:extLst>
                  <a:ext uri="{0D108BD9-81ED-4DB2-BD59-A6C34878D82A}">
                    <a16:rowId xmlns:a16="http://schemas.microsoft.com/office/drawing/2014/main" val="2059208906"/>
                  </a:ext>
                </a:extLst>
              </a:tr>
              <a:tr h="370840">
                <a:tc>
                  <a:txBody>
                    <a:bodyPr/>
                    <a:lstStyle/>
                    <a:p>
                      <a:r>
                        <a:rPr lang="en-US" sz="1000" b="1"/>
                        <a:t> aldawaacare - 2018-08-29 15:27:49 </a:t>
                      </a:r>
                      <a:r>
                        <a:rPr lang="en-US" sz="1000"/>
                        <a:t>
 </a:t>
                      </a:r>
                      <a:r>
                        <a:rPr lang="ar-AE" sz="1000"/>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lang="en-US" sz="1000"/>
                    </a:p>
                  </a:txBody>
                  <a:tcPr/>
                </a:tc>
                <a:tc>
                  <a:txBody>
                    <a:bodyPr/>
                    <a:lstStyle/>
                    <a:p>
                      <a:r>
                        <a:rPr lang="en-US" sz="1000"/>
                        <a:t>951</a:t>
                      </a:r>
                    </a:p>
                  </a:txBody>
                  <a:tcPr/>
                </a:tc>
                <a:tc>
                  <a:txBody>
                    <a:bodyPr/>
                    <a:lstStyle/>
                    <a:p>
                      <a:r>
                        <a:rPr lang="en-US" sz="1000"/>
                        <a:t>55</a:t>
                      </a:r>
                    </a:p>
                  </a:txBody>
                  <a:tcPr/>
                </a:tc>
                <a:tc>
                  <a:txBody>
                    <a:bodyPr/>
                    <a:lstStyle/>
                    <a:p>
                      <a:r>
                        <a:rPr lang="en-US" sz="1000"/>
                        <a:t>5</a:t>
                      </a:r>
                    </a:p>
                  </a:txBody>
                  <a:tcPr/>
                </a:tc>
                <a:tc>
                  <a:txBody>
                    <a:bodyPr/>
                    <a:lstStyle/>
                    <a:p>
                      <a:r>
                        <a:rPr lang="en-US" sz="1000"/>
                        <a:t>6</a:t>
                      </a:r>
                    </a:p>
                  </a:txBody>
                  <a:tcPr/>
                </a:tc>
                <a:tc>
                  <a:txBody>
                    <a:bodyPr/>
                    <a:lstStyle/>
                    <a:p>
                      <a:r>
                        <a:rPr lang="en-US" sz="1000"/>
                        <a:t>66</a:t>
                      </a:r>
                    </a:p>
                  </a:txBody>
                  <a:tcPr/>
                </a:tc>
                <a:tc>
                  <a:txBody>
                    <a:bodyPr/>
                    <a:lstStyle/>
                    <a:p>
                      <a:r>
                        <a:rPr lang="en-US" sz="1000"/>
                        <a:t>5956</a:t>
                      </a:r>
                    </a:p>
                  </a:txBody>
                  <a:tcPr/>
                </a:tc>
                <a:tc>
                  <a:txBody>
                    <a:bodyPr/>
                    <a:lstStyle/>
                    <a:p>
                      <a:r>
                        <a:rPr lang="en-US" sz="1000"/>
                        <a:t>4714</a:t>
                      </a:r>
                    </a:p>
                  </a:txBody>
                  <a:tcPr/>
                </a:tc>
                <a:tc>
                  <a:txBody>
                    <a:bodyPr/>
                    <a:lstStyle/>
                    <a:p>
                      <a:r>
                        <a:rPr lang="en-US" sz="1000"/>
                        <a:t>1.11 %</a:t>
                      </a:r>
                    </a:p>
                  </a:txBody>
                  <a:tcPr/>
                </a:tc>
                <a:tc>
                  <a:txBody>
                    <a:bodyPr/>
                    <a:lstStyle/>
                    <a:p>
                      <a:r>
                        <a:rPr lang="en-US" sz="1000"/>
                        <a:t>15.97 %</a:t>
                      </a:r>
                    </a:p>
                  </a:txBody>
                  <a:tcPr/>
                </a:tc>
                <a:extLst>
                  <a:ext uri="{0D108BD9-81ED-4DB2-BD59-A6C34878D82A}">
                    <a16:rowId xmlns:a16="http://schemas.microsoft.com/office/drawing/2014/main" val="3470887611"/>
                  </a:ext>
                </a:extLst>
              </a:tr>
              <a:tr h="370840">
                <a:tc>
                  <a:txBody>
                    <a:bodyPr/>
                    <a:lstStyle/>
                    <a:p>
                      <a:r>
                        <a:rPr lang="en-US" sz="1000" b="1"/>
                        <a:t> aldawaacare - 2018-08-15 16:07:50 </a:t>
                      </a:r>
                      <a:r>
                        <a:rPr lang="en-US" sz="1000"/>
                        <a:t>
 </a:t>
                      </a:r>
                      <a:r>
                        <a:rPr lang="ar-AE" sz="1000"/>
                        <a:t>ذاهب إلى #الحج؟ رافقتك السلامة لكن لا تنسى إتباع هذه النصائح لسلامتك </a:t>
                      </a:r>
                      <a:r>
                        <a:rPr lang="en-US" sz="1000"/>
                        <a:t>🕋 </a:t>
                      </a:r>
                      <a:r>
                        <a:rPr lang="ar-AE" sz="1000"/>
                        <a:t>تقبل الله منّا ومنكم #صيدلية_الدواء #الحج_والدواء</a:t>
                      </a:r>
                      <a:endParaRPr lang="en-US" sz="1000"/>
                    </a:p>
                  </a:txBody>
                  <a:tcPr/>
                </a:tc>
                <a:tc>
                  <a:txBody>
                    <a:bodyPr/>
                    <a:lstStyle/>
                    <a:p>
                      <a:r>
                        <a:rPr lang="en-US" sz="1000"/>
                        <a:t>434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36</a:t>
                      </a:r>
                    </a:p>
                  </a:txBody>
                  <a:tcPr/>
                </a:tc>
                <a:tc>
                  <a:txBody>
                    <a:bodyPr/>
                    <a:lstStyle/>
                    <a:p>
                      <a:r>
                        <a:rPr lang="en-US" sz="1000"/>
                        <a:t>4601</a:t>
                      </a:r>
                    </a:p>
                  </a:txBody>
                  <a:tcPr/>
                </a:tc>
                <a:tc>
                  <a:txBody>
                    <a:bodyPr/>
                    <a:lstStyle/>
                    <a:p>
                      <a:r>
                        <a:rPr lang="en-US" sz="1000"/>
                        <a:t>3538</a:t>
                      </a:r>
                    </a:p>
                  </a:txBody>
                  <a:tcPr/>
                </a:tc>
                <a:tc>
                  <a:txBody>
                    <a:bodyPr/>
                    <a:lstStyle/>
                    <a:p>
                      <a:r>
                        <a:rPr lang="en-US" sz="1000"/>
                        <a:t>0.78 %</a:t>
                      </a:r>
                    </a:p>
                  </a:txBody>
                  <a:tcPr/>
                </a:tc>
                <a:tc>
                  <a:txBody>
                    <a:bodyPr/>
                    <a:lstStyle/>
                    <a:p>
                      <a:r>
                        <a:rPr lang="en-US" sz="1000"/>
                        <a:t>9.43 %</a:t>
                      </a:r>
                    </a:p>
                  </a:txBody>
                  <a:tcPr/>
                </a:tc>
                <a:extLst>
                  <a:ext uri="{0D108BD9-81ED-4DB2-BD59-A6C34878D82A}">
                    <a16:rowId xmlns:a16="http://schemas.microsoft.com/office/drawing/2014/main" val="1371388781"/>
                  </a:ext>
                </a:extLst>
              </a:tr>
            </a:tbl>
          </a:graphicData>
        </a:graphic>
      </p:graphicFrame>
      <p:sp>
        <p:nvSpPr>
          <p:cNvPr id="4" name="Text Placeholder 3">
            <a:extLst>
              <a:ext uri="{FF2B5EF4-FFF2-40B4-BE49-F238E27FC236}">
                <a16:creationId xmlns:a16="http://schemas.microsoft.com/office/drawing/2014/main" id="{B72DE8A2-CE35-4B82-8390-47CFC7A1B99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677507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3337</Words>
  <Application>Microsoft Office PowerPoint</Application>
  <PresentationFormat>On-screen Show (4:3)</PresentationFormat>
  <Paragraphs>1807</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quintly_template</vt:lpstr>
      <vt:lpstr>AlDawaa Care</vt:lpstr>
      <vt:lpstr>Twitter Key Metrics Table | AlDawaa</vt:lpstr>
      <vt:lpstr>Twitter Followers Total | AlDawaa</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Own Tweets | AlDawaa</vt:lpstr>
      <vt:lpstr>Twitter Key Interacting Users | AlDawaa - 1 of 3</vt:lpstr>
      <vt:lpstr>Twitter Key Interacting Users | AlDawaa - 2 of 3</vt:lpstr>
      <vt:lpstr>Twitter Key Interacting Users | AlDawaa - 3 of 3</vt:lpstr>
      <vt:lpstr>Twitter Interactions Distribution | AlDawaa</vt:lpstr>
      <vt:lpstr>Twitter Tweets Total | AlDawaa</vt:lpstr>
      <vt:lpstr>Twitter Total Interactions | AlDawaa</vt:lpstr>
      <vt:lpstr>Twitter Retweets | AlDawaa</vt:lpstr>
      <vt:lpstr>Twitter Interaction Rate By Hour | AlDawaa</vt:lpstr>
      <vt:lpstr>Facebook Key Metrics Table | AlDawaa</vt:lpstr>
      <vt:lpstr>Facebook Fans Total | AlDawaa</vt:lpstr>
      <vt:lpstr>Facebook Reach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Facebook Interactions Distribution | AlDawaa</vt:lpstr>
      <vt:lpstr>Facebook Video Views Table | AlDawaa</vt:lpstr>
      <vt:lpstr>Facebook Engagement Rate | AlDawaa</vt:lpstr>
      <vt:lpstr>Facebook Hashtag Detection | AlDawaa - 1 of 3</vt:lpstr>
      <vt:lpstr>Facebook Hashtag Detection | AlDawaa - 2 of 3</vt:lpstr>
      <vt:lpstr>Facebook Hashtag Detection | AlDawaa - 3 of 3</vt:lpstr>
      <vt:lpstr>Facebook Fans By Country Table | AlDawaa - 1 of 3</vt:lpstr>
      <vt:lpstr>Facebook Fans By Country Table | AlDawaa - 2 of 3</vt:lpstr>
      <vt:lpstr>Facebook Fans By Country Table | AlDawaa - 3 of 3</vt:lpstr>
      <vt:lpstr>Instagram Key Metrics Table | AlDawaa</vt:lpstr>
      <vt:lpstr>Instagram Followers Table | AlDawaa</vt:lpstr>
      <vt:lpstr>Instagram Followers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Per Profile | AlDawaa</vt:lpstr>
      <vt:lpstr>Instagram Interactions Distribution | AlDawaa</vt:lpstr>
      <vt:lpstr>Instagram Videos Table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2018-09-02T06:50:27Z</dcterms:created>
  <dcterms:modified xsi:type="dcterms:W3CDTF">2018-09-02T06:53:16Z</dcterms:modified>
</cp:coreProperties>
</file>