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7" r:id="rId38"/>
    <p:sldId id="298" r:id="rId39"/>
    <p:sldId id="299" r:id="rId40"/>
    <p:sldId id="300" r:id="rId41"/>
    <p:sldId id="301" r:id="rId42"/>
    <p:sldId id="302" r:id="rId43"/>
    <p:sldId id="304" r:id="rId44"/>
    <p:sldId id="305" r:id="rId45"/>
    <p:sldId id="306" r:id="rId46"/>
    <p:sldId id="307" r:id="rId47"/>
    <p:sldId id="308" r:id="rId48"/>
    <p:sldId id="309" r:id="rId49"/>
    <p:sldId id="311" r:id="rId50"/>
    <p:sldId id="312" r:id="rId51"/>
    <p:sldId id="313" r:id="rId52"/>
    <p:sldId id="314" r:id="rId53"/>
    <p:sldId id="315" r:id="rId54"/>
    <p:sldId id="316"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140769</c:v>
                </c:pt>
                <c:pt idx="1">
                  <c:v>140793</c:v>
                </c:pt>
                <c:pt idx="2">
                  <c:v>140793</c:v>
                </c:pt>
                <c:pt idx="3">
                  <c:v>140813</c:v>
                </c:pt>
                <c:pt idx="4">
                  <c:v>140808</c:v>
                </c:pt>
                <c:pt idx="5">
                  <c:v>140831</c:v>
                </c:pt>
                <c:pt idx="6">
                  <c:v>140826</c:v>
                </c:pt>
                <c:pt idx="7">
                  <c:v>140807</c:v>
                </c:pt>
                <c:pt idx="8">
                  <c:v>140840</c:v>
                </c:pt>
                <c:pt idx="9">
                  <c:v>140853</c:v>
                </c:pt>
                <c:pt idx="10">
                  <c:v>140875</c:v>
                </c:pt>
                <c:pt idx="11">
                  <c:v>140956</c:v>
                </c:pt>
                <c:pt idx="12">
                  <c:v>141048</c:v>
                </c:pt>
                <c:pt idx="13">
                  <c:v>141232</c:v>
                </c:pt>
                <c:pt idx="14">
                  <c:v>141311</c:v>
                </c:pt>
                <c:pt idx="15">
                  <c:v>141401</c:v>
                </c:pt>
                <c:pt idx="16">
                  <c:v>141408</c:v>
                </c:pt>
                <c:pt idx="17">
                  <c:v>141435</c:v>
                </c:pt>
                <c:pt idx="18">
                  <c:v>141423</c:v>
                </c:pt>
                <c:pt idx="19">
                  <c:v>141408</c:v>
                </c:pt>
                <c:pt idx="20">
                  <c:v>141364</c:v>
                </c:pt>
                <c:pt idx="21">
                  <c:v>141389</c:v>
                </c:pt>
                <c:pt idx="22">
                  <c:v>141440</c:v>
                </c:pt>
                <c:pt idx="23">
                  <c:v>141417</c:v>
                </c:pt>
                <c:pt idx="24">
                  <c:v>141402</c:v>
                </c:pt>
                <c:pt idx="25">
                  <c:v>141387</c:v>
                </c:pt>
                <c:pt idx="26">
                  <c:v>141458</c:v>
                </c:pt>
                <c:pt idx="27">
                  <c:v>141489</c:v>
                </c:pt>
                <c:pt idx="28">
                  <c:v>141476</c:v>
                </c:pt>
                <c:pt idx="29">
                  <c:v>141048</c:v>
                </c:pt>
                <c:pt idx="30">
                  <c:v>141079</c:v>
                </c:pt>
              </c:numCache>
            </c:numRef>
          </c:val>
          <c:smooth val="0"/>
          <c:extLst>
            <c:ext xmlns:c16="http://schemas.microsoft.com/office/drawing/2014/chart" uri="{C3380CC4-5D6E-409C-BE32-E72D297353CC}">
              <c16:uniqueId val="{00000000-F5B8-4BC8-9CB8-2E07E1F4EBE3}"/>
            </c:ext>
          </c:extLst>
        </c:ser>
        <c:dLbls>
          <c:showLegendKey val="0"/>
          <c:showVal val="0"/>
          <c:showCatName val="0"/>
          <c:showSerName val="0"/>
          <c:showPercent val="0"/>
          <c:showBubbleSize val="0"/>
        </c:dLbls>
        <c:smooth val="0"/>
        <c:axId val="349843232"/>
        <c:axId val="349842904"/>
      </c:lineChart>
      <c:dateAx>
        <c:axId val="34984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42904"/>
        <c:crosses val="autoZero"/>
        <c:auto val="1"/>
        <c:lblOffset val="100"/>
        <c:baseTimeUnit val="days"/>
      </c:dateAx>
      <c:valAx>
        <c:axId val="34984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4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9</c:v>
                </c:pt>
                <c:pt idx="1">
                  <c:v>1</c:v>
                </c:pt>
                <c:pt idx="2">
                  <c:v>1</c:v>
                </c:pt>
                <c:pt idx="3">
                  <c:v>0</c:v>
                </c:pt>
                <c:pt idx="4">
                  <c:v>3</c:v>
                </c:pt>
                <c:pt idx="5">
                  <c:v>1</c:v>
                </c:pt>
                <c:pt idx="6">
                  <c:v>3</c:v>
                </c:pt>
                <c:pt idx="7">
                  <c:v>2</c:v>
                </c:pt>
                <c:pt idx="8">
                  <c:v>1</c:v>
                </c:pt>
                <c:pt idx="9">
                  <c:v>2</c:v>
                </c:pt>
                <c:pt idx="10">
                  <c:v>2</c:v>
                </c:pt>
                <c:pt idx="11">
                  <c:v>1</c:v>
                </c:pt>
                <c:pt idx="12">
                  <c:v>5</c:v>
                </c:pt>
                <c:pt idx="13">
                  <c:v>9</c:v>
                </c:pt>
                <c:pt idx="14">
                  <c:v>7</c:v>
                </c:pt>
                <c:pt idx="15">
                  <c:v>9</c:v>
                </c:pt>
                <c:pt idx="16">
                  <c:v>1</c:v>
                </c:pt>
                <c:pt idx="17">
                  <c:v>1</c:v>
                </c:pt>
                <c:pt idx="18">
                  <c:v>1</c:v>
                </c:pt>
                <c:pt idx="19">
                  <c:v>2</c:v>
                </c:pt>
                <c:pt idx="20">
                  <c:v>1</c:v>
                </c:pt>
                <c:pt idx="21">
                  <c:v>1</c:v>
                </c:pt>
                <c:pt idx="22">
                  <c:v>1</c:v>
                </c:pt>
                <c:pt idx="23">
                  <c:v>1</c:v>
                </c:pt>
                <c:pt idx="24">
                  <c:v>2</c:v>
                </c:pt>
                <c:pt idx="25">
                  <c:v>3</c:v>
                </c:pt>
                <c:pt idx="26">
                  <c:v>2</c:v>
                </c:pt>
                <c:pt idx="27">
                  <c:v>3</c:v>
                </c:pt>
                <c:pt idx="28">
                  <c:v>2</c:v>
                </c:pt>
                <c:pt idx="29">
                  <c:v>2</c:v>
                </c:pt>
                <c:pt idx="30">
                  <c:v>2</c:v>
                </c:pt>
              </c:numCache>
            </c:numRef>
          </c:val>
          <c:smooth val="0"/>
          <c:extLst>
            <c:ext xmlns:c16="http://schemas.microsoft.com/office/drawing/2014/chart" uri="{C3380CC4-5D6E-409C-BE32-E72D297353CC}">
              <c16:uniqueId val="{00000000-0289-4EF8-986D-3632B451E524}"/>
            </c:ext>
          </c:extLst>
        </c:ser>
        <c:dLbls>
          <c:showLegendKey val="0"/>
          <c:showVal val="0"/>
          <c:showCatName val="0"/>
          <c:showSerName val="0"/>
          <c:showPercent val="0"/>
          <c:showBubbleSize val="0"/>
        </c:dLbls>
        <c:smooth val="0"/>
        <c:axId val="427299472"/>
        <c:axId val="427300784"/>
      </c:lineChart>
      <c:dateAx>
        <c:axId val="42729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00784"/>
        <c:crosses val="autoZero"/>
        <c:auto val="1"/>
        <c:lblOffset val="100"/>
        <c:baseTimeUnit val="days"/>
      </c:dateAx>
      <c:valAx>
        <c:axId val="42730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9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2623</c:v>
                </c:pt>
              </c:numCache>
            </c:numRef>
          </c:val>
          <c:extLst>
            <c:ext xmlns:c16="http://schemas.microsoft.com/office/drawing/2014/chart" uri="{C3380CC4-5D6E-409C-BE32-E72D297353CC}">
              <c16:uniqueId val="{00000000-4EFC-4C8F-8BAB-13F0AB42FA57}"/>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1109</c:v>
                </c:pt>
              </c:numCache>
            </c:numRef>
          </c:val>
          <c:extLst>
            <c:ext xmlns:c16="http://schemas.microsoft.com/office/drawing/2014/chart" uri="{C3380CC4-5D6E-409C-BE32-E72D297353CC}">
              <c16:uniqueId val="{00000001-4EFC-4C8F-8BAB-13F0AB42FA57}"/>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1983</c:v>
                </c:pt>
              </c:numCache>
            </c:numRef>
          </c:val>
          <c:extLst>
            <c:ext xmlns:c16="http://schemas.microsoft.com/office/drawing/2014/chart" uri="{C3380CC4-5D6E-409C-BE32-E72D297353CC}">
              <c16:uniqueId val="{00000002-4EFC-4C8F-8BAB-13F0AB42FA57}"/>
            </c:ext>
          </c:extLst>
        </c:ser>
        <c:dLbls>
          <c:showLegendKey val="0"/>
          <c:showVal val="0"/>
          <c:showCatName val="0"/>
          <c:showSerName val="0"/>
          <c:showPercent val="0"/>
          <c:showBubbleSize val="0"/>
        </c:dLbls>
        <c:gapWidth val="150"/>
        <c:overlap val="100"/>
        <c:axId val="438595992"/>
        <c:axId val="438591072"/>
      </c:barChart>
      <c:catAx>
        <c:axId val="43859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91072"/>
        <c:crosses val="autoZero"/>
        <c:auto val="1"/>
        <c:lblAlgn val="ctr"/>
        <c:lblOffset val="100"/>
        <c:noMultiLvlLbl val="0"/>
      </c:catAx>
      <c:valAx>
        <c:axId val="438591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9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11912</c:v>
                </c:pt>
                <c:pt idx="1">
                  <c:v>11916</c:v>
                </c:pt>
                <c:pt idx="2">
                  <c:v>11918</c:v>
                </c:pt>
                <c:pt idx="3">
                  <c:v>11918</c:v>
                </c:pt>
                <c:pt idx="4">
                  <c:v>11938</c:v>
                </c:pt>
                <c:pt idx="5">
                  <c:v>11941</c:v>
                </c:pt>
                <c:pt idx="6">
                  <c:v>11947</c:v>
                </c:pt>
                <c:pt idx="7">
                  <c:v>11952</c:v>
                </c:pt>
                <c:pt idx="8">
                  <c:v>11957</c:v>
                </c:pt>
                <c:pt idx="9">
                  <c:v>11960</c:v>
                </c:pt>
                <c:pt idx="10">
                  <c:v>11964</c:v>
                </c:pt>
                <c:pt idx="11">
                  <c:v>11971</c:v>
                </c:pt>
                <c:pt idx="12">
                  <c:v>11974</c:v>
                </c:pt>
                <c:pt idx="13">
                  <c:v>11995</c:v>
                </c:pt>
                <c:pt idx="14">
                  <c:v>12008</c:v>
                </c:pt>
                <c:pt idx="15">
                  <c:v>12022</c:v>
                </c:pt>
                <c:pt idx="16">
                  <c:v>12023</c:v>
                </c:pt>
                <c:pt idx="17">
                  <c:v>12026</c:v>
                </c:pt>
                <c:pt idx="18">
                  <c:v>12030</c:v>
                </c:pt>
                <c:pt idx="19">
                  <c:v>12033</c:v>
                </c:pt>
                <c:pt idx="20">
                  <c:v>12036</c:v>
                </c:pt>
                <c:pt idx="21">
                  <c:v>12037</c:v>
                </c:pt>
                <c:pt idx="22">
                  <c:v>12039</c:v>
                </c:pt>
                <c:pt idx="23">
                  <c:v>12042</c:v>
                </c:pt>
                <c:pt idx="24">
                  <c:v>12043</c:v>
                </c:pt>
                <c:pt idx="25">
                  <c:v>12062</c:v>
                </c:pt>
                <c:pt idx="26">
                  <c:v>12072</c:v>
                </c:pt>
                <c:pt idx="27">
                  <c:v>12080</c:v>
                </c:pt>
                <c:pt idx="28">
                  <c:v>12086</c:v>
                </c:pt>
                <c:pt idx="29">
                  <c:v>12093</c:v>
                </c:pt>
                <c:pt idx="30">
                  <c:v>12095</c:v>
                </c:pt>
              </c:numCache>
            </c:numRef>
          </c:val>
          <c:smooth val="0"/>
          <c:extLst>
            <c:ext xmlns:c16="http://schemas.microsoft.com/office/drawing/2014/chart" uri="{C3380CC4-5D6E-409C-BE32-E72D297353CC}">
              <c16:uniqueId val="{00000000-C2BE-48ED-94A6-8060175408AC}"/>
            </c:ext>
          </c:extLst>
        </c:ser>
        <c:dLbls>
          <c:showLegendKey val="0"/>
          <c:showVal val="0"/>
          <c:showCatName val="0"/>
          <c:showSerName val="0"/>
          <c:showPercent val="0"/>
          <c:showBubbleSize val="0"/>
        </c:dLbls>
        <c:smooth val="0"/>
        <c:axId val="438609768"/>
        <c:axId val="438603208"/>
      </c:lineChart>
      <c:dateAx>
        <c:axId val="43860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3208"/>
        <c:crosses val="autoZero"/>
        <c:auto val="1"/>
        <c:lblOffset val="100"/>
        <c:baseTimeUnit val="days"/>
      </c:dateAx>
      <c:valAx>
        <c:axId val="43860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5715</c:v>
                </c:pt>
              </c:numCache>
            </c:numRef>
          </c:val>
          <c:extLst>
            <c:ext xmlns:c16="http://schemas.microsoft.com/office/drawing/2014/chart" uri="{C3380CC4-5D6E-409C-BE32-E72D297353CC}">
              <c16:uniqueId val="{00000000-4CB9-44CA-B338-069F5653E8E3}"/>
            </c:ext>
          </c:extLst>
        </c:ser>
        <c:dLbls>
          <c:showLegendKey val="0"/>
          <c:showVal val="0"/>
          <c:showCatName val="0"/>
          <c:showSerName val="0"/>
          <c:showPercent val="0"/>
          <c:showBubbleSize val="0"/>
        </c:dLbls>
        <c:gapWidth val="219"/>
        <c:overlap val="-27"/>
        <c:axId val="438608456"/>
        <c:axId val="438600912"/>
      </c:barChart>
      <c:catAx>
        <c:axId val="43860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0912"/>
        <c:crosses val="autoZero"/>
        <c:auto val="1"/>
        <c:lblAlgn val="ctr"/>
        <c:lblOffset val="100"/>
        <c:noMultiLvlLbl val="0"/>
      </c:catAx>
      <c:valAx>
        <c:axId val="43860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19</c:v>
                </c:pt>
                <c:pt idx="1">
                  <c:v>6</c:v>
                </c:pt>
                <c:pt idx="2">
                  <c:v>20</c:v>
                </c:pt>
                <c:pt idx="3">
                  <c:v>0</c:v>
                </c:pt>
                <c:pt idx="4">
                  <c:v>15</c:v>
                </c:pt>
                <c:pt idx="5">
                  <c:v>8</c:v>
                </c:pt>
                <c:pt idx="6">
                  <c:v>22</c:v>
                </c:pt>
                <c:pt idx="7">
                  <c:v>21</c:v>
                </c:pt>
                <c:pt idx="8">
                  <c:v>8</c:v>
                </c:pt>
                <c:pt idx="9">
                  <c:v>16</c:v>
                </c:pt>
                <c:pt idx="10">
                  <c:v>51</c:v>
                </c:pt>
                <c:pt idx="11">
                  <c:v>2070</c:v>
                </c:pt>
                <c:pt idx="12">
                  <c:v>65</c:v>
                </c:pt>
                <c:pt idx="13">
                  <c:v>65</c:v>
                </c:pt>
                <c:pt idx="14">
                  <c:v>57</c:v>
                </c:pt>
                <c:pt idx="15">
                  <c:v>47</c:v>
                </c:pt>
                <c:pt idx="16">
                  <c:v>8</c:v>
                </c:pt>
                <c:pt idx="17">
                  <c:v>7</c:v>
                </c:pt>
                <c:pt idx="18">
                  <c:v>9</c:v>
                </c:pt>
                <c:pt idx="19">
                  <c:v>20</c:v>
                </c:pt>
                <c:pt idx="20">
                  <c:v>6</c:v>
                </c:pt>
                <c:pt idx="21">
                  <c:v>5</c:v>
                </c:pt>
                <c:pt idx="22">
                  <c:v>7</c:v>
                </c:pt>
                <c:pt idx="23">
                  <c:v>5</c:v>
                </c:pt>
                <c:pt idx="24">
                  <c:v>13</c:v>
                </c:pt>
                <c:pt idx="25">
                  <c:v>62</c:v>
                </c:pt>
                <c:pt idx="26">
                  <c:v>6</c:v>
                </c:pt>
                <c:pt idx="27">
                  <c:v>3</c:v>
                </c:pt>
                <c:pt idx="28">
                  <c:v>5</c:v>
                </c:pt>
                <c:pt idx="29">
                  <c:v>4</c:v>
                </c:pt>
                <c:pt idx="30">
                  <c:v>5</c:v>
                </c:pt>
              </c:numCache>
            </c:numRef>
          </c:val>
          <c:smooth val="0"/>
          <c:extLst>
            <c:ext xmlns:c16="http://schemas.microsoft.com/office/drawing/2014/chart" uri="{C3380CC4-5D6E-409C-BE32-E72D297353CC}">
              <c16:uniqueId val="{00000000-1923-47EF-B547-BC311831EB51}"/>
            </c:ext>
          </c:extLst>
        </c:ser>
        <c:dLbls>
          <c:showLegendKey val="0"/>
          <c:showVal val="0"/>
          <c:showCatName val="0"/>
          <c:showSerName val="0"/>
          <c:showPercent val="0"/>
          <c:showBubbleSize val="0"/>
        </c:dLbls>
        <c:smooth val="0"/>
        <c:axId val="438606488"/>
        <c:axId val="438610752"/>
      </c:lineChart>
      <c:dateAx>
        <c:axId val="43860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10752"/>
        <c:crosses val="autoZero"/>
        <c:auto val="1"/>
        <c:lblOffset val="100"/>
        <c:baseTimeUnit val="days"/>
      </c:dateAx>
      <c:valAx>
        <c:axId val="4386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5.6770201321325996E-3</c:v>
                </c:pt>
                <c:pt idx="2">
                  <c:v>0</c:v>
                </c:pt>
                <c:pt idx="3">
                  <c:v>0</c:v>
                </c:pt>
                <c:pt idx="4">
                  <c:v>0</c:v>
                </c:pt>
                <c:pt idx="5">
                  <c:v>7.8059026816823997E-3</c:v>
                </c:pt>
                <c:pt idx="6">
                  <c:v>1.3482922813814999E-2</c:v>
                </c:pt>
                <c:pt idx="7">
                  <c:v>0</c:v>
                </c:pt>
                <c:pt idx="8">
                  <c:v>0</c:v>
                </c:pt>
                <c:pt idx="9">
                  <c:v>9.7928597279287998E-3</c:v>
                </c:pt>
                <c:pt idx="10">
                  <c:v>1.8450315429431E-2</c:v>
                </c:pt>
                <c:pt idx="11">
                  <c:v>4.9673926156160999E-3</c:v>
                </c:pt>
                <c:pt idx="12">
                  <c:v>6.4958211127287002E-3</c:v>
                </c:pt>
                <c:pt idx="13">
                  <c:v>8.9413067081088992E-3</c:v>
                </c:pt>
                <c:pt idx="14">
                  <c:v>0.34345971799401998</c:v>
                </c:pt>
                <c:pt idx="15">
                  <c:v>7.4510889234241E-3</c:v>
                </c:pt>
                <c:pt idx="16">
                  <c:v>1.1354040264265E-2</c:v>
                </c:pt>
                <c:pt idx="17">
                  <c:v>6.6704986552559003E-3</c:v>
                </c:pt>
                <c:pt idx="18">
                  <c:v>1.2773295297297999E-2</c:v>
                </c:pt>
                <c:pt idx="19">
                  <c:v>2.3062894286788999E-2</c:v>
                </c:pt>
                <c:pt idx="20">
                  <c:v>0</c:v>
                </c:pt>
                <c:pt idx="21">
                  <c:v>1.2773295297297999E-2</c:v>
                </c:pt>
                <c:pt idx="22">
                  <c:v>7.0962751651658003E-3</c:v>
                </c:pt>
                <c:pt idx="23">
                  <c:v>0</c:v>
                </c:pt>
              </c:numCache>
            </c:numRef>
          </c:val>
          <c:smooth val="0"/>
          <c:extLst>
            <c:ext xmlns:c16="http://schemas.microsoft.com/office/drawing/2014/chart" uri="{C3380CC4-5D6E-409C-BE32-E72D297353CC}">
              <c16:uniqueId val="{00000000-49CE-4ED5-8842-68FBFDD35E1A}"/>
            </c:ext>
          </c:extLst>
        </c:ser>
        <c:dLbls>
          <c:showLegendKey val="0"/>
          <c:showVal val="0"/>
          <c:showCatName val="0"/>
          <c:showSerName val="0"/>
          <c:showPercent val="0"/>
          <c:showBubbleSize val="0"/>
        </c:dLbls>
        <c:smooth val="0"/>
        <c:axId val="438588776"/>
        <c:axId val="438583200"/>
      </c:lineChart>
      <c:catAx>
        <c:axId val="43858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83200"/>
        <c:crosses val="autoZero"/>
        <c:auto val="1"/>
        <c:lblAlgn val="ctr"/>
        <c:lblOffset val="100"/>
        <c:noMultiLvlLbl val="0"/>
      </c:catAx>
      <c:valAx>
        <c:axId val="43858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8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195956</c:v>
                </c:pt>
                <c:pt idx="1">
                  <c:v>195970</c:v>
                </c:pt>
                <c:pt idx="2">
                  <c:v>195961</c:v>
                </c:pt>
                <c:pt idx="3">
                  <c:v>195967</c:v>
                </c:pt>
                <c:pt idx="4">
                  <c:v>195972</c:v>
                </c:pt>
                <c:pt idx="5">
                  <c:v>195981</c:v>
                </c:pt>
                <c:pt idx="6">
                  <c:v>195984</c:v>
                </c:pt>
                <c:pt idx="7">
                  <c:v>195993</c:v>
                </c:pt>
                <c:pt idx="8">
                  <c:v>195996</c:v>
                </c:pt>
                <c:pt idx="9">
                  <c:v>195990</c:v>
                </c:pt>
                <c:pt idx="10">
                  <c:v>195990</c:v>
                </c:pt>
                <c:pt idx="11">
                  <c:v>196026</c:v>
                </c:pt>
                <c:pt idx="12">
                  <c:v>196079</c:v>
                </c:pt>
                <c:pt idx="13">
                  <c:v>196148</c:v>
                </c:pt>
                <c:pt idx="14">
                  <c:v>196229</c:v>
                </c:pt>
                <c:pt idx="15">
                  <c:v>196345</c:v>
                </c:pt>
                <c:pt idx="16">
                  <c:v>196357</c:v>
                </c:pt>
                <c:pt idx="17">
                  <c:v>196362</c:v>
                </c:pt>
                <c:pt idx="18">
                  <c:v>196358</c:v>
                </c:pt>
                <c:pt idx="19">
                  <c:v>196368</c:v>
                </c:pt>
                <c:pt idx="20">
                  <c:v>196366</c:v>
                </c:pt>
                <c:pt idx="21">
                  <c:v>196364</c:v>
                </c:pt>
                <c:pt idx="22">
                  <c:v>196370</c:v>
                </c:pt>
                <c:pt idx="23">
                  <c:v>196379</c:v>
                </c:pt>
                <c:pt idx="24">
                  <c:v>196381</c:v>
                </c:pt>
                <c:pt idx="25">
                  <c:v>196391</c:v>
                </c:pt>
                <c:pt idx="26">
                  <c:v>196407</c:v>
                </c:pt>
                <c:pt idx="27">
                  <c:v>196417</c:v>
                </c:pt>
                <c:pt idx="28">
                  <c:v>196454</c:v>
                </c:pt>
                <c:pt idx="29">
                  <c:v>196561</c:v>
                </c:pt>
                <c:pt idx="30">
                  <c:v>196569</c:v>
                </c:pt>
              </c:numCache>
            </c:numRef>
          </c:val>
          <c:smooth val="0"/>
          <c:extLst>
            <c:ext xmlns:c16="http://schemas.microsoft.com/office/drawing/2014/chart" uri="{C3380CC4-5D6E-409C-BE32-E72D297353CC}">
              <c16:uniqueId val="{00000000-2616-4C9A-8BC9-50BC82468A77}"/>
            </c:ext>
          </c:extLst>
        </c:ser>
        <c:dLbls>
          <c:showLegendKey val="0"/>
          <c:showVal val="0"/>
          <c:showCatName val="0"/>
          <c:showSerName val="0"/>
          <c:showPercent val="0"/>
          <c:showBubbleSize val="0"/>
        </c:dLbls>
        <c:smooth val="0"/>
        <c:axId val="345479104"/>
        <c:axId val="345478120"/>
      </c:lineChart>
      <c:dateAx>
        <c:axId val="34547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78120"/>
        <c:crosses val="autoZero"/>
        <c:auto val="1"/>
        <c:lblOffset val="100"/>
        <c:baseTimeUnit val="days"/>
      </c:dateAx>
      <c:valAx>
        <c:axId val="34547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8179</c:v>
                </c:pt>
                <c:pt idx="1">
                  <c:v>7262</c:v>
                </c:pt>
                <c:pt idx="2">
                  <c:v>5819</c:v>
                </c:pt>
                <c:pt idx="3">
                  <c:v>1946</c:v>
                </c:pt>
                <c:pt idx="4">
                  <c:v>7932</c:v>
                </c:pt>
                <c:pt idx="5">
                  <c:v>3684</c:v>
                </c:pt>
                <c:pt idx="6">
                  <c:v>5912</c:v>
                </c:pt>
                <c:pt idx="7">
                  <c:v>6890</c:v>
                </c:pt>
                <c:pt idx="8">
                  <c:v>6052</c:v>
                </c:pt>
                <c:pt idx="9">
                  <c:v>5901</c:v>
                </c:pt>
                <c:pt idx="10">
                  <c:v>4505</c:v>
                </c:pt>
                <c:pt idx="11">
                  <c:v>18662</c:v>
                </c:pt>
                <c:pt idx="12">
                  <c:v>33449</c:v>
                </c:pt>
                <c:pt idx="13">
                  <c:v>60984</c:v>
                </c:pt>
                <c:pt idx="14">
                  <c:v>67699</c:v>
                </c:pt>
                <c:pt idx="15">
                  <c:v>57317</c:v>
                </c:pt>
                <c:pt idx="16">
                  <c:v>4196</c:v>
                </c:pt>
                <c:pt idx="17">
                  <c:v>3192</c:v>
                </c:pt>
                <c:pt idx="18">
                  <c:v>2447</c:v>
                </c:pt>
                <c:pt idx="19">
                  <c:v>3329</c:v>
                </c:pt>
                <c:pt idx="20">
                  <c:v>3549</c:v>
                </c:pt>
                <c:pt idx="21">
                  <c:v>1915</c:v>
                </c:pt>
                <c:pt idx="22">
                  <c:v>3126</c:v>
                </c:pt>
                <c:pt idx="23">
                  <c:v>3439</c:v>
                </c:pt>
                <c:pt idx="24">
                  <c:v>3269</c:v>
                </c:pt>
                <c:pt idx="25">
                  <c:v>8576</c:v>
                </c:pt>
                <c:pt idx="26">
                  <c:v>11170</c:v>
                </c:pt>
                <c:pt idx="27">
                  <c:v>5273</c:v>
                </c:pt>
                <c:pt idx="28">
                  <c:v>44645</c:v>
                </c:pt>
                <c:pt idx="29">
                  <c:v>51752</c:v>
                </c:pt>
                <c:pt idx="30">
                  <c:v>12710</c:v>
                </c:pt>
              </c:numCache>
            </c:numRef>
          </c:val>
          <c:smooth val="0"/>
          <c:extLst>
            <c:ext xmlns:c16="http://schemas.microsoft.com/office/drawing/2014/chart" uri="{C3380CC4-5D6E-409C-BE32-E72D297353CC}">
              <c16:uniqueId val="{00000000-C0A0-4675-99E5-F2A46E901D8E}"/>
            </c:ext>
          </c:extLst>
        </c:ser>
        <c:dLbls>
          <c:showLegendKey val="0"/>
          <c:showVal val="0"/>
          <c:showCatName val="0"/>
          <c:showSerName val="0"/>
          <c:showPercent val="0"/>
          <c:showBubbleSize val="0"/>
        </c:dLbls>
        <c:smooth val="0"/>
        <c:axId val="345485336"/>
        <c:axId val="345485664"/>
      </c:lineChart>
      <c:dateAx>
        <c:axId val="34548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85664"/>
        <c:crosses val="autoZero"/>
        <c:auto val="1"/>
        <c:lblOffset val="100"/>
        <c:baseTimeUnit val="days"/>
      </c:dateAx>
      <c:valAx>
        <c:axId val="34548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8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7190</c:v>
                </c:pt>
              </c:numCache>
            </c:numRef>
          </c:val>
          <c:extLst>
            <c:ext xmlns:c16="http://schemas.microsoft.com/office/drawing/2014/chart" uri="{C3380CC4-5D6E-409C-BE32-E72D297353CC}">
              <c16:uniqueId val="{00000000-87EE-4DD5-80B2-DD587E7A0A1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69</c:v>
                </c:pt>
              </c:numCache>
            </c:numRef>
          </c:val>
          <c:extLst>
            <c:ext xmlns:c16="http://schemas.microsoft.com/office/drawing/2014/chart" uri="{C3380CC4-5D6E-409C-BE32-E72D297353CC}">
              <c16:uniqueId val="{00000001-87EE-4DD5-80B2-DD587E7A0A1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11</c:v>
                </c:pt>
              </c:numCache>
            </c:numRef>
          </c:val>
          <c:extLst>
            <c:ext xmlns:c16="http://schemas.microsoft.com/office/drawing/2014/chart" uri="{C3380CC4-5D6E-409C-BE32-E72D297353CC}">
              <c16:uniqueId val="{00000002-87EE-4DD5-80B2-DD587E7A0A1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6</c:v>
                </c:pt>
              </c:numCache>
            </c:numRef>
          </c:val>
          <c:extLst>
            <c:ext xmlns:c16="http://schemas.microsoft.com/office/drawing/2014/chart" uri="{C3380CC4-5D6E-409C-BE32-E72D297353CC}">
              <c16:uniqueId val="{00000003-87EE-4DD5-80B2-DD587E7A0A1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2</c:v>
                </c:pt>
              </c:numCache>
            </c:numRef>
          </c:val>
          <c:extLst>
            <c:ext xmlns:c16="http://schemas.microsoft.com/office/drawing/2014/chart" uri="{C3380CC4-5D6E-409C-BE32-E72D297353CC}">
              <c16:uniqueId val="{00000004-87EE-4DD5-80B2-DD587E7A0A1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87EE-4DD5-80B2-DD587E7A0A1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939</c:v>
                </c:pt>
              </c:numCache>
            </c:numRef>
          </c:val>
          <c:extLst>
            <c:ext xmlns:c16="http://schemas.microsoft.com/office/drawing/2014/chart" uri="{C3380CC4-5D6E-409C-BE32-E72D297353CC}">
              <c16:uniqueId val="{00000006-87EE-4DD5-80B2-DD587E7A0A1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352</c:v>
                </c:pt>
              </c:numCache>
            </c:numRef>
          </c:val>
          <c:extLst>
            <c:ext xmlns:c16="http://schemas.microsoft.com/office/drawing/2014/chart" uri="{C3380CC4-5D6E-409C-BE32-E72D297353CC}">
              <c16:uniqueId val="{00000007-87EE-4DD5-80B2-DD587E7A0A1F}"/>
            </c:ext>
          </c:extLst>
        </c:ser>
        <c:dLbls>
          <c:showLegendKey val="0"/>
          <c:showVal val="0"/>
          <c:showCatName val="0"/>
          <c:showSerName val="0"/>
          <c:showPercent val="0"/>
          <c:showBubbleSize val="0"/>
        </c:dLbls>
        <c:gapWidth val="150"/>
        <c:overlap val="100"/>
        <c:axId val="504657488"/>
        <c:axId val="504653224"/>
      </c:barChart>
      <c:catAx>
        <c:axId val="50465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653224"/>
        <c:crosses val="autoZero"/>
        <c:auto val="1"/>
        <c:lblAlgn val="ctr"/>
        <c:lblOffset val="100"/>
        <c:noMultiLvlLbl val="0"/>
      </c:catAx>
      <c:valAx>
        <c:axId val="504653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65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14.256021518522999</c:v>
                </c:pt>
                <c:pt idx="1">
                  <c:v>8.7303773065270995</c:v>
                </c:pt>
                <c:pt idx="2">
                  <c:v>5.2586355043822</c:v>
                </c:pt>
                <c:pt idx="3">
                  <c:v>10.431654676259001</c:v>
                </c:pt>
                <c:pt idx="4">
                  <c:v>12.544125063036001</c:v>
                </c:pt>
                <c:pt idx="5">
                  <c:v>5.5646036916395003</c:v>
                </c:pt>
                <c:pt idx="6">
                  <c:v>7.1041948579160996</c:v>
                </c:pt>
                <c:pt idx="7">
                  <c:v>6.4005805515239</c:v>
                </c:pt>
                <c:pt idx="8">
                  <c:v>6.0971579643093001</c:v>
                </c:pt>
                <c:pt idx="9">
                  <c:v>4.8635824436536002</c:v>
                </c:pt>
                <c:pt idx="10">
                  <c:v>3.8179800221976001</c:v>
                </c:pt>
                <c:pt idx="11">
                  <c:v>10.465116279069999</c:v>
                </c:pt>
                <c:pt idx="12">
                  <c:v>6.3170797333254001</c:v>
                </c:pt>
                <c:pt idx="13">
                  <c:v>6.6935589662861998</c:v>
                </c:pt>
                <c:pt idx="14">
                  <c:v>5.0177993766525004</c:v>
                </c:pt>
                <c:pt idx="15">
                  <c:v>4.7106443114607996</c:v>
                </c:pt>
                <c:pt idx="16">
                  <c:v>7.1496663489036996</c:v>
                </c:pt>
                <c:pt idx="17">
                  <c:v>3.8847117794486001</c:v>
                </c:pt>
                <c:pt idx="18">
                  <c:v>3.9231712300776</c:v>
                </c:pt>
                <c:pt idx="19">
                  <c:v>3.5145689396214999</c:v>
                </c:pt>
                <c:pt idx="20">
                  <c:v>2.0005635390251002</c:v>
                </c:pt>
                <c:pt idx="21">
                  <c:v>2.7154046997389001</c:v>
                </c:pt>
                <c:pt idx="22">
                  <c:v>2.2392834293026</c:v>
                </c:pt>
                <c:pt idx="23">
                  <c:v>2.7333527188136002</c:v>
                </c:pt>
                <c:pt idx="24">
                  <c:v>1.8660140715814999</c:v>
                </c:pt>
                <c:pt idx="25">
                  <c:v>12.115205223881</c:v>
                </c:pt>
                <c:pt idx="26">
                  <c:v>4.6553267681288997</c:v>
                </c:pt>
                <c:pt idx="27">
                  <c:v>4.9876730513938998</c:v>
                </c:pt>
                <c:pt idx="28">
                  <c:v>4.4820248628066004</c:v>
                </c:pt>
                <c:pt idx="29">
                  <c:v>2.5351677229865999</c:v>
                </c:pt>
                <c:pt idx="30">
                  <c:v>2.0849724626279</c:v>
                </c:pt>
              </c:numCache>
            </c:numRef>
          </c:val>
          <c:smooth val="0"/>
          <c:extLst>
            <c:ext xmlns:c16="http://schemas.microsoft.com/office/drawing/2014/chart" uri="{C3380CC4-5D6E-409C-BE32-E72D297353CC}">
              <c16:uniqueId val="{00000000-0045-4034-9918-03D2BDE92212}"/>
            </c:ext>
          </c:extLst>
        </c:ser>
        <c:dLbls>
          <c:showLegendKey val="0"/>
          <c:showVal val="0"/>
          <c:showCatName val="0"/>
          <c:showSerName val="0"/>
          <c:showPercent val="0"/>
          <c:showBubbleSize val="0"/>
        </c:dLbls>
        <c:smooth val="0"/>
        <c:axId val="504684056"/>
        <c:axId val="504675200"/>
      </c:lineChart>
      <c:dateAx>
        <c:axId val="50468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675200"/>
        <c:crosses val="autoZero"/>
        <c:auto val="1"/>
        <c:lblOffset val="100"/>
        <c:baseTimeUnit val="days"/>
      </c:dateAx>
      <c:valAx>
        <c:axId val="50467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68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109319</c:v>
                </c:pt>
                <c:pt idx="1">
                  <c:v>109493</c:v>
                </c:pt>
                <c:pt idx="2">
                  <c:v>109655</c:v>
                </c:pt>
                <c:pt idx="3">
                  <c:v>109816</c:v>
                </c:pt>
                <c:pt idx="4">
                  <c:v>110024</c:v>
                </c:pt>
                <c:pt idx="5">
                  <c:v>110156</c:v>
                </c:pt>
                <c:pt idx="6">
                  <c:v>110326</c:v>
                </c:pt>
                <c:pt idx="7">
                  <c:v>110480</c:v>
                </c:pt>
                <c:pt idx="8">
                  <c:v>110667</c:v>
                </c:pt>
                <c:pt idx="9">
                  <c:v>110836</c:v>
                </c:pt>
                <c:pt idx="10">
                  <c:v>111001</c:v>
                </c:pt>
                <c:pt idx="11">
                  <c:v>111214</c:v>
                </c:pt>
                <c:pt idx="12">
                  <c:v>111612</c:v>
                </c:pt>
                <c:pt idx="13">
                  <c:v>111859</c:v>
                </c:pt>
                <c:pt idx="14">
                  <c:v>112087</c:v>
                </c:pt>
                <c:pt idx="15">
                  <c:v>112372</c:v>
                </c:pt>
                <c:pt idx="16">
                  <c:v>112674</c:v>
                </c:pt>
                <c:pt idx="17">
                  <c:v>112988</c:v>
                </c:pt>
                <c:pt idx="18">
                  <c:v>113248</c:v>
                </c:pt>
                <c:pt idx="19">
                  <c:v>113466</c:v>
                </c:pt>
                <c:pt idx="20">
                  <c:v>113610</c:v>
                </c:pt>
                <c:pt idx="21">
                  <c:v>113776</c:v>
                </c:pt>
                <c:pt idx="22">
                  <c:v>113931</c:v>
                </c:pt>
                <c:pt idx="23">
                  <c:v>114120</c:v>
                </c:pt>
                <c:pt idx="24">
                  <c:v>114285</c:v>
                </c:pt>
                <c:pt idx="25">
                  <c:v>114456</c:v>
                </c:pt>
                <c:pt idx="26">
                  <c:v>114583</c:v>
                </c:pt>
                <c:pt idx="27">
                  <c:v>114779</c:v>
                </c:pt>
                <c:pt idx="28">
                  <c:v>114971</c:v>
                </c:pt>
                <c:pt idx="29">
                  <c:v>115159</c:v>
                </c:pt>
                <c:pt idx="30">
                  <c:v>115394</c:v>
                </c:pt>
              </c:numCache>
            </c:numRef>
          </c:val>
          <c:smooth val="0"/>
          <c:extLst>
            <c:ext xmlns:c16="http://schemas.microsoft.com/office/drawing/2014/chart" uri="{C3380CC4-5D6E-409C-BE32-E72D297353CC}">
              <c16:uniqueId val="{00000000-64BB-4200-9AA0-CD0F2E230F11}"/>
            </c:ext>
          </c:extLst>
        </c:ser>
        <c:dLbls>
          <c:showLegendKey val="0"/>
          <c:showVal val="0"/>
          <c:showCatName val="0"/>
          <c:showSerName val="0"/>
          <c:showPercent val="0"/>
          <c:showBubbleSize val="0"/>
        </c:dLbls>
        <c:smooth val="0"/>
        <c:axId val="568407464"/>
        <c:axId val="568411072"/>
      </c:lineChart>
      <c:dateAx>
        <c:axId val="56840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411072"/>
        <c:crosses val="autoZero"/>
        <c:auto val="1"/>
        <c:lblOffset val="100"/>
        <c:baseTimeUnit val="days"/>
      </c:dateAx>
      <c:valAx>
        <c:axId val="56841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40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84</c:v>
                </c:pt>
                <c:pt idx="1">
                  <c:v>89</c:v>
                </c:pt>
                <c:pt idx="2">
                  <c:v>119</c:v>
                </c:pt>
                <c:pt idx="3">
                  <c:v>0</c:v>
                </c:pt>
                <c:pt idx="4">
                  <c:v>100</c:v>
                </c:pt>
                <c:pt idx="5">
                  <c:v>96</c:v>
                </c:pt>
                <c:pt idx="6">
                  <c:v>84</c:v>
                </c:pt>
                <c:pt idx="7">
                  <c:v>125</c:v>
                </c:pt>
                <c:pt idx="8">
                  <c:v>99</c:v>
                </c:pt>
                <c:pt idx="9">
                  <c:v>96</c:v>
                </c:pt>
                <c:pt idx="10">
                  <c:v>124</c:v>
                </c:pt>
                <c:pt idx="11">
                  <c:v>2581</c:v>
                </c:pt>
                <c:pt idx="12">
                  <c:v>101</c:v>
                </c:pt>
                <c:pt idx="13">
                  <c:v>110</c:v>
                </c:pt>
                <c:pt idx="14">
                  <c:v>58</c:v>
                </c:pt>
                <c:pt idx="15">
                  <c:v>104</c:v>
                </c:pt>
                <c:pt idx="16">
                  <c:v>177</c:v>
                </c:pt>
                <c:pt idx="17">
                  <c:v>97</c:v>
                </c:pt>
                <c:pt idx="18">
                  <c:v>77</c:v>
                </c:pt>
                <c:pt idx="19">
                  <c:v>225</c:v>
                </c:pt>
                <c:pt idx="20">
                  <c:v>165</c:v>
                </c:pt>
                <c:pt idx="21">
                  <c:v>94</c:v>
                </c:pt>
                <c:pt idx="22">
                  <c:v>135</c:v>
                </c:pt>
                <c:pt idx="23">
                  <c:v>231</c:v>
                </c:pt>
                <c:pt idx="24">
                  <c:v>146</c:v>
                </c:pt>
                <c:pt idx="25">
                  <c:v>205</c:v>
                </c:pt>
                <c:pt idx="26">
                  <c:v>96</c:v>
                </c:pt>
                <c:pt idx="27">
                  <c:v>110</c:v>
                </c:pt>
                <c:pt idx="28">
                  <c:v>60</c:v>
                </c:pt>
                <c:pt idx="29">
                  <c:v>115</c:v>
                </c:pt>
                <c:pt idx="30">
                  <c:v>103</c:v>
                </c:pt>
              </c:numCache>
            </c:numRef>
          </c:val>
          <c:smooth val="0"/>
          <c:extLst>
            <c:ext xmlns:c16="http://schemas.microsoft.com/office/drawing/2014/chart" uri="{C3380CC4-5D6E-409C-BE32-E72D297353CC}">
              <c16:uniqueId val="{00000000-FC24-415C-A20D-7C31D2B3D971}"/>
            </c:ext>
          </c:extLst>
        </c:ser>
        <c:dLbls>
          <c:showLegendKey val="0"/>
          <c:showVal val="0"/>
          <c:showCatName val="0"/>
          <c:showSerName val="0"/>
          <c:showPercent val="0"/>
          <c:showBubbleSize val="0"/>
        </c:dLbls>
        <c:smooth val="0"/>
        <c:axId val="568459288"/>
        <c:axId val="568457976"/>
      </c:lineChart>
      <c:dateAx>
        <c:axId val="56845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457976"/>
        <c:crosses val="autoZero"/>
        <c:auto val="1"/>
        <c:lblOffset val="100"/>
        <c:baseTimeUnit val="days"/>
      </c:dateAx>
      <c:valAx>
        <c:axId val="56845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45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20</c:v>
                </c:pt>
              </c:numCache>
            </c:numRef>
          </c:val>
          <c:extLst>
            <c:ext xmlns:c16="http://schemas.microsoft.com/office/drawing/2014/chart" uri="{C3380CC4-5D6E-409C-BE32-E72D297353CC}">
              <c16:uniqueId val="{00000000-074F-44E2-8A0A-E80FBCB738F4}"/>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40</c:v>
                </c:pt>
              </c:numCache>
            </c:numRef>
          </c:val>
          <c:extLst>
            <c:ext xmlns:c16="http://schemas.microsoft.com/office/drawing/2014/chart" uri="{C3380CC4-5D6E-409C-BE32-E72D297353CC}">
              <c16:uniqueId val="{00000001-074F-44E2-8A0A-E80FBCB738F4}"/>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3</c:v>
                </c:pt>
              </c:numCache>
            </c:numRef>
          </c:val>
          <c:extLst>
            <c:ext xmlns:c16="http://schemas.microsoft.com/office/drawing/2014/chart" uri="{C3380CC4-5D6E-409C-BE32-E72D297353CC}">
              <c16:uniqueId val="{00000002-074F-44E2-8A0A-E80FBCB738F4}"/>
            </c:ext>
          </c:extLst>
        </c:ser>
        <c:dLbls>
          <c:showLegendKey val="0"/>
          <c:showVal val="0"/>
          <c:showCatName val="0"/>
          <c:showSerName val="0"/>
          <c:showPercent val="0"/>
          <c:showBubbleSize val="0"/>
        </c:dLbls>
        <c:gapWidth val="150"/>
        <c:overlap val="100"/>
        <c:axId val="600413976"/>
        <c:axId val="600412992"/>
      </c:barChart>
      <c:catAx>
        <c:axId val="60041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0412992"/>
        <c:crosses val="autoZero"/>
        <c:auto val="1"/>
        <c:lblAlgn val="ctr"/>
        <c:lblOffset val="100"/>
        <c:noMultiLvlLbl val="0"/>
      </c:catAx>
      <c:valAx>
        <c:axId val="600412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041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7948</c:v>
                </c:pt>
              </c:numCache>
            </c:numRef>
          </c:val>
          <c:extLst>
            <c:ext xmlns:c16="http://schemas.microsoft.com/office/drawing/2014/chart" uri="{C3380CC4-5D6E-409C-BE32-E72D297353CC}">
              <c16:uniqueId val="{00000000-C254-4336-A41B-DD35EA1DCDF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9078</c:v>
                </c:pt>
              </c:numCache>
            </c:numRef>
          </c:val>
          <c:extLst>
            <c:ext xmlns:c16="http://schemas.microsoft.com/office/drawing/2014/chart" uri="{C3380CC4-5D6E-409C-BE32-E72D297353CC}">
              <c16:uniqueId val="{00000001-C254-4336-A41B-DD35EA1DCDFF}"/>
            </c:ext>
          </c:extLst>
        </c:ser>
        <c:dLbls>
          <c:showLegendKey val="0"/>
          <c:showVal val="0"/>
          <c:showCatName val="0"/>
          <c:showSerName val="0"/>
          <c:showPercent val="0"/>
          <c:showBubbleSize val="0"/>
        </c:dLbls>
        <c:gapWidth val="150"/>
        <c:overlap val="100"/>
        <c:axId val="600407744"/>
        <c:axId val="600406432"/>
      </c:barChart>
      <c:catAx>
        <c:axId val="60040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0406432"/>
        <c:crosses val="autoZero"/>
        <c:auto val="1"/>
        <c:lblAlgn val="ctr"/>
        <c:lblOffset val="100"/>
        <c:noMultiLvlLbl val="0"/>
      </c:catAx>
      <c:valAx>
        <c:axId val="600406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040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EA334-CDB2-470D-AAB9-8F15794EE4DF}"/>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ABF99F9C-0A52-445E-BFA5-7795C2806CF0}"/>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2542948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A9EA-3D52-4C5A-BF87-905D9A9BCADF}"/>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93C9709E-2FE1-43F6-8DE4-050172D964E8}"/>
              </a:ext>
            </a:extLst>
          </p:cNvPr>
          <p:cNvGraphicFramePr>
            <a:graphicFrameLocks noGrp="1"/>
          </p:cNvGraphicFramePr>
          <p:nvPr>
            <p:ph type="tbl" sz="quarter" idx="13"/>
            <p:extLst>
              <p:ext uri="{D42A27DB-BD31-4B8C-83A1-F6EECF244321}">
                <p14:modId xmlns:p14="http://schemas.microsoft.com/office/powerpoint/2010/main" val="3371004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09061474"/>
                    </a:ext>
                  </a:extLst>
                </a:gridCol>
                <a:gridCol w="493776">
                  <a:extLst>
                    <a:ext uri="{9D8B030D-6E8A-4147-A177-3AD203B41FA5}">
                      <a16:colId xmlns:a16="http://schemas.microsoft.com/office/drawing/2014/main" val="862424550"/>
                    </a:ext>
                  </a:extLst>
                </a:gridCol>
                <a:gridCol w="493776">
                  <a:extLst>
                    <a:ext uri="{9D8B030D-6E8A-4147-A177-3AD203B41FA5}">
                      <a16:colId xmlns:a16="http://schemas.microsoft.com/office/drawing/2014/main" val="1988418632"/>
                    </a:ext>
                  </a:extLst>
                </a:gridCol>
                <a:gridCol w="493776">
                  <a:extLst>
                    <a:ext uri="{9D8B030D-6E8A-4147-A177-3AD203B41FA5}">
                      <a16:colId xmlns:a16="http://schemas.microsoft.com/office/drawing/2014/main" val="2857056166"/>
                    </a:ext>
                  </a:extLst>
                </a:gridCol>
                <a:gridCol w="493776">
                  <a:extLst>
                    <a:ext uri="{9D8B030D-6E8A-4147-A177-3AD203B41FA5}">
                      <a16:colId xmlns:a16="http://schemas.microsoft.com/office/drawing/2014/main" val="1859547744"/>
                    </a:ext>
                  </a:extLst>
                </a:gridCol>
                <a:gridCol w="493776">
                  <a:extLst>
                    <a:ext uri="{9D8B030D-6E8A-4147-A177-3AD203B41FA5}">
                      <a16:colId xmlns:a16="http://schemas.microsoft.com/office/drawing/2014/main" val="1353762047"/>
                    </a:ext>
                  </a:extLst>
                </a:gridCol>
                <a:gridCol w="493776">
                  <a:extLst>
                    <a:ext uri="{9D8B030D-6E8A-4147-A177-3AD203B41FA5}">
                      <a16:colId xmlns:a16="http://schemas.microsoft.com/office/drawing/2014/main" val="1941014052"/>
                    </a:ext>
                  </a:extLst>
                </a:gridCol>
                <a:gridCol w="493776">
                  <a:extLst>
                    <a:ext uri="{9D8B030D-6E8A-4147-A177-3AD203B41FA5}">
                      <a16:colId xmlns:a16="http://schemas.microsoft.com/office/drawing/2014/main" val="1132776368"/>
                    </a:ext>
                  </a:extLst>
                </a:gridCol>
                <a:gridCol w="493776">
                  <a:extLst>
                    <a:ext uri="{9D8B030D-6E8A-4147-A177-3AD203B41FA5}">
                      <a16:colId xmlns:a16="http://schemas.microsoft.com/office/drawing/2014/main" val="668653725"/>
                    </a:ext>
                  </a:extLst>
                </a:gridCol>
                <a:gridCol w="493776">
                  <a:extLst>
                    <a:ext uri="{9D8B030D-6E8A-4147-A177-3AD203B41FA5}">
                      <a16:colId xmlns:a16="http://schemas.microsoft.com/office/drawing/2014/main" val="1025382807"/>
                    </a:ext>
                  </a:extLst>
                </a:gridCol>
                <a:gridCol w="493776">
                  <a:extLst>
                    <a:ext uri="{9D8B030D-6E8A-4147-A177-3AD203B41FA5}">
                      <a16:colId xmlns:a16="http://schemas.microsoft.com/office/drawing/2014/main" val="1746921292"/>
                    </a:ext>
                  </a:extLst>
                </a:gridCol>
                <a:gridCol w="493776">
                  <a:extLst>
                    <a:ext uri="{9D8B030D-6E8A-4147-A177-3AD203B41FA5}">
                      <a16:colId xmlns:a16="http://schemas.microsoft.com/office/drawing/2014/main" val="3006913501"/>
                    </a:ext>
                  </a:extLst>
                </a:gridCol>
                <a:gridCol w="493776">
                  <a:extLst>
                    <a:ext uri="{9D8B030D-6E8A-4147-A177-3AD203B41FA5}">
                      <a16:colId xmlns:a16="http://schemas.microsoft.com/office/drawing/2014/main" val="3748301247"/>
                    </a:ext>
                  </a:extLst>
                </a:gridCol>
                <a:gridCol w="493776">
                  <a:extLst>
                    <a:ext uri="{9D8B030D-6E8A-4147-A177-3AD203B41FA5}">
                      <a16:colId xmlns:a16="http://schemas.microsoft.com/office/drawing/2014/main" val="9884042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8860089"/>
                  </a:ext>
                </a:extLst>
              </a:tr>
              <a:tr h="370840">
                <a:tc>
                  <a:txBody>
                    <a:bodyPr/>
                    <a:lstStyle/>
                    <a:p>
                      <a:r>
                        <a:rPr lang="en-US" sz="1000"/>
                        <a:t>@AldawaaCare</a:t>
                      </a:r>
                    </a:p>
                  </a:txBody>
                  <a:tcPr/>
                </a:tc>
                <a:tc>
                  <a:txBody>
                    <a:bodyPr/>
                    <a:lstStyle/>
                    <a:p>
                      <a:r>
                        <a:rPr lang="en-US" sz="1000"/>
                        <a:t>141079</a:t>
                      </a:r>
                    </a:p>
                  </a:txBody>
                  <a:tcPr/>
                </a:tc>
                <a:tc>
                  <a:txBody>
                    <a:bodyPr/>
                    <a:lstStyle/>
                    <a:p>
                      <a:r>
                        <a:rPr lang="en-US" sz="1000"/>
                        <a:t>320</a:t>
                      </a:r>
                    </a:p>
                  </a:txBody>
                  <a:tcPr/>
                </a:tc>
                <a:tc>
                  <a:txBody>
                    <a:bodyPr/>
                    <a:lstStyle/>
                    <a:p>
                      <a:r>
                        <a:rPr lang="en-US" sz="1000"/>
                        <a:t>203</a:t>
                      </a:r>
                    </a:p>
                  </a:txBody>
                  <a:tcPr/>
                </a:tc>
                <a:tc>
                  <a:txBody>
                    <a:bodyPr/>
                    <a:lstStyle/>
                    <a:p>
                      <a:r>
                        <a:rPr lang="en-US" sz="1000"/>
                        <a:t>81</a:t>
                      </a:r>
                    </a:p>
                  </a:txBody>
                  <a:tcPr/>
                </a:tc>
                <a:tc>
                  <a:txBody>
                    <a:bodyPr/>
                    <a:lstStyle/>
                    <a:p>
                      <a:r>
                        <a:rPr lang="en-US" sz="1000"/>
                        <a:t>5</a:t>
                      </a:r>
                    </a:p>
                  </a:txBody>
                  <a:tcPr/>
                </a:tc>
                <a:tc>
                  <a:txBody>
                    <a:bodyPr/>
                    <a:lstStyle/>
                    <a:p>
                      <a:r>
                        <a:rPr lang="en-US" sz="1000"/>
                        <a:t>117</a:t>
                      </a:r>
                    </a:p>
                  </a:txBody>
                  <a:tcPr/>
                </a:tc>
                <a:tc>
                  <a:txBody>
                    <a:bodyPr/>
                    <a:lstStyle/>
                    <a:p>
                      <a:r>
                        <a:rPr lang="en-US" sz="1000"/>
                        <a:t>2655</a:t>
                      </a:r>
                    </a:p>
                  </a:txBody>
                  <a:tcPr/>
                </a:tc>
                <a:tc>
                  <a:txBody>
                    <a:bodyPr/>
                    <a:lstStyle/>
                    <a:p>
                      <a:r>
                        <a:rPr lang="en-US" sz="1000"/>
                        <a:t>2623</a:t>
                      </a:r>
                    </a:p>
                  </a:txBody>
                  <a:tcPr/>
                </a:tc>
                <a:tc>
                  <a:txBody>
                    <a:bodyPr/>
                    <a:lstStyle/>
                    <a:p>
                      <a:r>
                        <a:rPr lang="en-US" sz="1000"/>
                        <a:t>1109</a:t>
                      </a:r>
                    </a:p>
                  </a:txBody>
                  <a:tcPr/>
                </a:tc>
                <a:tc>
                  <a:txBody>
                    <a:bodyPr/>
                    <a:lstStyle/>
                    <a:p>
                      <a:r>
                        <a:rPr lang="en-US" sz="1000"/>
                        <a:t>1983</a:t>
                      </a:r>
                    </a:p>
                  </a:txBody>
                  <a:tcPr/>
                </a:tc>
                <a:tc>
                  <a:txBody>
                    <a:bodyPr/>
                    <a:lstStyle/>
                    <a:p>
                      <a:r>
                        <a:rPr lang="en-US" sz="1000"/>
                        <a:t>2645</a:t>
                      </a:r>
                    </a:p>
                  </a:txBody>
                  <a:tcPr/>
                </a:tc>
                <a:tc>
                  <a:txBody>
                    <a:bodyPr/>
                    <a:lstStyle/>
                    <a:p>
                      <a:r>
                        <a:rPr lang="en-US" sz="1000"/>
                        <a:t>0.0501 %</a:t>
                      </a:r>
                    </a:p>
                  </a:txBody>
                  <a:tcPr/>
                </a:tc>
                <a:tc>
                  <a:txBody>
                    <a:bodyPr/>
                    <a:lstStyle/>
                    <a:p>
                      <a:r>
                        <a:rPr lang="en-US" sz="1000"/>
                        <a:t>49.3 %</a:t>
                      </a:r>
                    </a:p>
                  </a:txBody>
                  <a:tcPr/>
                </a:tc>
                <a:extLst>
                  <a:ext uri="{0D108BD9-81ED-4DB2-BD59-A6C34878D82A}">
                    <a16:rowId xmlns:a16="http://schemas.microsoft.com/office/drawing/2014/main" val="229814055"/>
                  </a:ext>
                </a:extLst>
              </a:tr>
            </a:tbl>
          </a:graphicData>
        </a:graphic>
      </p:graphicFrame>
      <p:sp>
        <p:nvSpPr>
          <p:cNvPr id="4" name="Text Placeholder 3">
            <a:extLst>
              <a:ext uri="{FF2B5EF4-FFF2-40B4-BE49-F238E27FC236}">
                <a16:creationId xmlns:a16="http://schemas.microsoft.com/office/drawing/2014/main" id="{49B1A0E0-6B8E-4D40-9F53-194A4499980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68324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47CA6-7854-41E9-A360-854A081AE3AC}"/>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D30D7C7A-965C-4CA4-855D-3F4D81B991FF}"/>
              </a:ext>
            </a:extLst>
          </p:cNvPr>
          <p:cNvGraphicFramePr>
            <a:graphicFrameLocks noGrp="1"/>
          </p:cNvGraphicFramePr>
          <p:nvPr>
            <p:ph type="chart" sz="quarter" idx="13"/>
            <p:extLst>
              <p:ext uri="{D42A27DB-BD31-4B8C-83A1-F6EECF244321}">
                <p14:modId xmlns:p14="http://schemas.microsoft.com/office/powerpoint/2010/main" val="3139087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EBCB11-BE69-4E15-880B-6E7ABC14F12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895762F-8CE0-49C3-BE88-68BCC794F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5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92254-07D2-4186-AE78-662DE2472206}"/>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48A893E6-E5C0-4D43-8A03-145EDBB6E5DB}"/>
              </a:ext>
            </a:extLst>
          </p:cNvPr>
          <p:cNvGraphicFramePr>
            <a:graphicFrameLocks noGrp="1"/>
          </p:cNvGraphicFramePr>
          <p:nvPr>
            <p:ph type="tbl" sz="quarter" idx="13"/>
            <p:extLst>
              <p:ext uri="{D42A27DB-BD31-4B8C-83A1-F6EECF244321}">
                <p14:modId xmlns:p14="http://schemas.microsoft.com/office/powerpoint/2010/main" val="389632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35347294"/>
                    </a:ext>
                  </a:extLst>
                </a:gridCol>
                <a:gridCol w="822960">
                  <a:extLst>
                    <a:ext uri="{9D8B030D-6E8A-4147-A177-3AD203B41FA5}">
                      <a16:colId xmlns:a16="http://schemas.microsoft.com/office/drawing/2014/main" val="423297546"/>
                    </a:ext>
                  </a:extLst>
                </a:gridCol>
                <a:gridCol w="822960">
                  <a:extLst>
                    <a:ext uri="{9D8B030D-6E8A-4147-A177-3AD203B41FA5}">
                      <a16:colId xmlns:a16="http://schemas.microsoft.com/office/drawing/2014/main" val="719675427"/>
                    </a:ext>
                  </a:extLst>
                </a:gridCol>
                <a:gridCol w="822960">
                  <a:extLst>
                    <a:ext uri="{9D8B030D-6E8A-4147-A177-3AD203B41FA5}">
                      <a16:colId xmlns:a16="http://schemas.microsoft.com/office/drawing/2014/main" val="1699271816"/>
                    </a:ext>
                  </a:extLst>
                </a:gridCol>
                <a:gridCol w="822960">
                  <a:extLst>
                    <a:ext uri="{9D8B030D-6E8A-4147-A177-3AD203B41FA5}">
                      <a16:colId xmlns:a16="http://schemas.microsoft.com/office/drawing/2014/main" val="25600583"/>
                    </a:ext>
                  </a:extLst>
                </a:gridCol>
                <a:gridCol w="822960">
                  <a:extLst>
                    <a:ext uri="{9D8B030D-6E8A-4147-A177-3AD203B41FA5}">
                      <a16:colId xmlns:a16="http://schemas.microsoft.com/office/drawing/2014/main" val="975629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8033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14:16:37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https://t.co/IBXD2mlMOq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285316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https://t.co/WcsWwGTQ3b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373589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 </a:t>
                      </a:r>
                      <a:r>
                        <a:rPr kumimoji="0" lang="en-US" sz="1000" b="0" i="0" u="none" strike="noStrike" kern="1200" cap="none" spc="0" normalizeH="0" baseline="0" noProof="0">
                          <a:ln>
                            <a:noFill/>
                          </a:ln>
                          <a:solidFill>
                            <a:prstClr val="black"/>
                          </a:solidFill>
                          <a:effectLst/>
                          <a:uLnTx/>
                          <a:uFillTx/>
                          <a:latin typeface="+mn-lt"/>
                          <a:ea typeface="+mn-ea"/>
                          <a:cs typeface="+mn-cs"/>
                        </a:rPr>
                        <a:t>https://t.co/zWp4nm4xtV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extLst>
                  <a:ext uri="{0D108BD9-81ED-4DB2-BD59-A6C34878D82A}">
                    <a16:rowId xmlns:a16="http://schemas.microsoft.com/office/drawing/2014/main" val="118942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- 2018-08-30 14:19:38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اقوى عروض على بامبرز اشتري اثنين واحصل على واحد مجاناً. 
#العرض ساري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https://t.co/WXfB1Ni9LL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130257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17:17:21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https://t.co/GJboQsL7lp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3477277443"/>
                  </a:ext>
                </a:extLst>
              </a:tr>
            </a:tbl>
          </a:graphicData>
        </a:graphic>
      </p:graphicFrame>
      <p:sp>
        <p:nvSpPr>
          <p:cNvPr id="4" name="Text Placeholder 3">
            <a:extLst>
              <a:ext uri="{FF2B5EF4-FFF2-40B4-BE49-F238E27FC236}">
                <a16:creationId xmlns:a16="http://schemas.microsoft.com/office/drawing/2014/main" id="{D5F3B540-C502-4DFE-A988-1EB835FC134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1842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0F02F-451D-4E5A-8AE8-DC2A859AD55F}"/>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D7D03F7E-1538-4044-B1F9-F2C31375A797}"/>
              </a:ext>
            </a:extLst>
          </p:cNvPr>
          <p:cNvGraphicFramePr>
            <a:graphicFrameLocks noGrp="1"/>
          </p:cNvGraphicFramePr>
          <p:nvPr>
            <p:ph type="tbl" sz="quarter" idx="13"/>
            <p:extLst>
              <p:ext uri="{D42A27DB-BD31-4B8C-83A1-F6EECF244321}">
                <p14:modId xmlns:p14="http://schemas.microsoft.com/office/powerpoint/2010/main" val="1503877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4664556"/>
                    </a:ext>
                  </a:extLst>
                </a:gridCol>
                <a:gridCol w="822960">
                  <a:extLst>
                    <a:ext uri="{9D8B030D-6E8A-4147-A177-3AD203B41FA5}">
                      <a16:colId xmlns:a16="http://schemas.microsoft.com/office/drawing/2014/main" val="3424350592"/>
                    </a:ext>
                  </a:extLst>
                </a:gridCol>
                <a:gridCol w="822960">
                  <a:extLst>
                    <a:ext uri="{9D8B030D-6E8A-4147-A177-3AD203B41FA5}">
                      <a16:colId xmlns:a16="http://schemas.microsoft.com/office/drawing/2014/main" val="3350891647"/>
                    </a:ext>
                  </a:extLst>
                </a:gridCol>
                <a:gridCol w="822960">
                  <a:extLst>
                    <a:ext uri="{9D8B030D-6E8A-4147-A177-3AD203B41FA5}">
                      <a16:colId xmlns:a16="http://schemas.microsoft.com/office/drawing/2014/main" val="684806347"/>
                    </a:ext>
                  </a:extLst>
                </a:gridCol>
                <a:gridCol w="822960">
                  <a:extLst>
                    <a:ext uri="{9D8B030D-6E8A-4147-A177-3AD203B41FA5}">
                      <a16:colId xmlns:a16="http://schemas.microsoft.com/office/drawing/2014/main" val="1138297172"/>
                    </a:ext>
                  </a:extLst>
                </a:gridCol>
                <a:gridCol w="822960">
                  <a:extLst>
                    <a:ext uri="{9D8B030D-6E8A-4147-A177-3AD203B41FA5}">
                      <a16:colId xmlns:a16="http://schemas.microsoft.com/office/drawing/2014/main" val="4205684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3232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- 2018-08-29 01:42:58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https://t.co/kFSEyybnp5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9291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كلورين الأن في صيدلية الدواء! لفترة محدودة من 26 اغسطس الى 31  اغسطس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https://t.co/btMWEbCKAp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46124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14:00:42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#صيدلية_الدواء من 26 اغسطس الى 31  اغسطس </a:t>
                      </a:r>
                      <a:r>
                        <a:rPr kumimoji="0" lang="en-US" sz="1000" b="0" i="0" u="none" strike="noStrike" kern="1200" cap="none" spc="0" normalizeH="0" baseline="0" noProof="0">
                          <a:ln>
                            <a:noFill/>
                          </a:ln>
                          <a:solidFill>
                            <a:prstClr val="black"/>
                          </a:solidFill>
                          <a:effectLst/>
                          <a:uLnTx/>
                          <a:uFillTx/>
                          <a:latin typeface="+mn-lt"/>
                          <a:ea typeface="+mn-ea"/>
                          <a:cs typeface="+mn-cs"/>
                        </a:rPr>
                        <a:t>https://t.co/l6dkh4xpri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extLst>
                  <a:ext uri="{0D108BD9-81ED-4DB2-BD59-A6C34878D82A}">
                    <a16:rowId xmlns:a16="http://schemas.microsoft.com/office/drawing/2014/main" val="93005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- 2018-08-28 13:49:51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a:t>
                      </a:r>
                      <a:r>
                        <a:rPr kumimoji="0" lang="en-US" sz="1000" b="0" i="0" u="none" strike="noStrike" kern="1200" cap="none" spc="0" normalizeH="0" baseline="0" noProof="0">
                          <a:ln>
                            <a:noFill/>
                          </a:ln>
                          <a:solidFill>
                            <a:prstClr val="black"/>
                          </a:solidFill>
                          <a:effectLst/>
                          <a:uLnTx/>
                          <a:uFillTx/>
                          <a:latin typeface="+mn-lt"/>
                          <a:ea typeface="+mn-ea"/>
                          <a:cs typeface="+mn-cs"/>
                        </a:rPr>
                        <a:t>sugar, </a:t>
                      </a:r>
                      <a:r>
                        <a:rPr kumimoji="0" lang="ar-AE" sz="1000" b="0" i="0" u="none" strike="noStrike" kern="1200" cap="none" spc="0" normalizeH="0" baseline="0" noProof="0">
                          <a:ln>
                            <a:noFill/>
                          </a:ln>
                          <a:solidFill>
                            <a:prstClr val="black"/>
                          </a:solidFill>
                          <a:effectLst/>
                          <a:uLnTx/>
                          <a:uFillTx/>
                          <a:latin typeface="+mn-lt"/>
                          <a:ea typeface="+mn-ea"/>
                          <a:cs typeface="+mn-cs"/>
                        </a:rPr>
                        <a:t>اشتري عدسات شهرية واحصلي على عدسة اخرى مجاناً لفترة محدودة , من 27 اغسطس الى 2 سبتمبر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https://t.co/Q0LNidci7V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172290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19:15:55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دللي نفسك مع مجموعة بوتيك جريس كويل الفاخرة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https://t.co/moKW6hG1k5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282866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- 2018-08-27 17:00:46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https://t.co/37EFAg2K8F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1348942932"/>
                  </a:ext>
                </a:extLst>
              </a:tr>
            </a:tbl>
          </a:graphicData>
        </a:graphic>
      </p:graphicFrame>
      <p:sp>
        <p:nvSpPr>
          <p:cNvPr id="4" name="Text Placeholder 3">
            <a:extLst>
              <a:ext uri="{FF2B5EF4-FFF2-40B4-BE49-F238E27FC236}">
                <a16:creationId xmlns:a16="http://schemas.microsoft.com/office/drawing/2014/main" id="{C61F4693-6927-4247-BAE4-B8D16F70E8D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16837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97599-55B3-4FD9-853F-B11A17287DE7}"/>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9C563950-7D73-4CA7-BAED-12E6B7BBD269}"/>
              </a:ext>
            </a:extLst>
          </p:cNvPr>
          <p:cNvGraphicFramePr>
            <a:graphicFrameLocks noGrp="1"/>
          </p:cNvGraphicFramePr>
          <p:nvPr>
            <p:ph type="tbl" sz="quarter" idx="13"/>
            <p:extLst>
              <p:ext uri="{D42A27DB-BD31-4B8C-83A1-F6EECF244321}">
                <p14:modId xmlns:p14="http://schemas.microsoft.com/office/powerpoint/2010/main" val="2231848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47740884"/>
                    </a:ext>
                  </a:extLst>
                </a:gridCol>
                <a:gridCol w="822960">
                  <a:extLst>
                    <a:ext uri="{9D8B030D-6E8A-4147-A177-3AD203B41FA5}">
                      <a16:colId xmlns:a16="http://schemas.microsoft.com/office/drawing/2014/main" val="2242412863"/>
                    </a:ext>
                  </a:extLst>
                </a:gridCol>
                <a:gridCol w="822960">
                  <a:extLst>
                    <a:ext uri="{9D8B030D-6E8A-4147-A177-3AD203B41FA5}">
                      <a16:colId xmlns:a16="http://schemas.microsoft.com/office/drawing/2014/main" val="1070090865"/>
                    </a:ext>
                  </a:extLst>
                </a:gridCol>
                <a:gridCol w="822960">
                  <a:extLst>
                    <a:ext uri="{9D8B030D-6E8A-4147-A177-3AD203B41FA5}">
                      <a16:colId xmlns:a16="http://schemas.microsoft.com/office/drawing/2014/main" val="1756298077"/>
                    </a:ext>
                  </a:extLst>
                </a:gridCol>
                <a:gridCol w="822960">
                  <a:extLst>
                    <a:ext uri="{9D8B030D-6E8A-4147-A177-3AD203B41FA5}">
                      <a16:colId xmlns:a16="http://schemas.microsoft.com/office/drawing/2014/main" val="2028714377"/>
                    </a:ext>
                  </a:extLst>
                </a:gridCol>
                <a:gridCol w="822960">
                  <a:extLst>
                    <a:ext uri="{9D8B030D-6E8A-4147-A177-3AD203B41FA5}">
                      <a16:colId xmlns:a16="http://schemas.microsoft.com/office/drawing/2014/main" val="3775994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5752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19:08:21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https://t.co/GXOiwK7h0J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extLst>
                  <a:ext uri="{0D108BD9-81ED-4DB2-BD59-A6C34878D82A}">
                    <a16:rowId xmlns:a16="http://schemas.microsoft.com/office/drawing/2014/main" val="78990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14:28:39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 </a:t>
                      </a:r>
                      <a:r>
                        <a:rPr kumimoji="0" lang="en-US" sz="1000" b="0" i="0" u="none" strike="noStrike" kern="1200" cap="none" spc="0" normalizeH="0" baseline="0" noProof="0">
                          <a:ln>
                            <a:noFill/>
                          </a:ln>
                          <a:solidFill>
                            <a:prstClr val="black"/>
                          </a:solidFill>
                          <a:effectLst/>
                          <a:uLnTx/>
                          <a:uFillTx/>
                          <a:latin typeface="+mn-lt"/>
                          <a:ea typeface="+mn-ea"/>
                          <a:cs typeface="+mn-cs"/>
                        </a:rPr>
                        <a:t>https://t.co/HmPRw4xbpQ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0.0431 %</a:t>
                      </a:r>
                    </a:p>
                  </a:txBody>
                  <a:tcPr/>
                </a:tc>
                <a:extLst>
                  <a:ext uri="{0D108BD9-81ED-4DB2-BD59-A6C34878D82A}">
                    <a16:rowId xmlns:a16="http://schemas.microsoft.com/office/drawing/2014/main" val="311323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 </a:t>
                      </a:r>
                      <a:r>
                        <a:rPr kumimoji="0" lang="en-US" sz="1000" b="0" i="0" u="none" strike="noStrike" kern="1200" cap="none" spc="0" normalizeH="0" baseline="0" noProof="0">
                          <a:ln>
                            <a:noFill/>
                          </a:ln>
                          <a:solidFill>
                            <a:prstClr val="black"/>
                          </a:solidFill>
                          <a:effectLst/>
                          <a:uLnTx/>
                          <a:uFillTx/>
                          <a:latin typeface="+mn-lt"/>
                          <a:ea typeface="+mn-ea"/>
                          <a:cs typeface="+mn-cs"/>
                        </a:rPr>
                        <a:t>https://t.co/WzMVrkXpqm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extLst>
                  <a:ext uri="{0D108BD9-81ED-4DB2-BD59-A6C34878D82A}">
                    <a16:rowId xmlns:a16="http://schemas.microsoft.com/office/drawing/2014/main" val="69609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21:29:06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https://t.co/urjaSDoTAB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311511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https://t.co/Y7oYZu3HoV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1385780804"/>
                  </a:ext>
                </a:extLst>
              </a:tr>
            </a:tbl>
          </a:graphicData>
        </a:graphic>
      </p:graphicFrame>
      <p:sp>
        <p:nvSpPr>
          <p:cNvPr id="4" name="Text Placeholder 3">
            <a:extLst>
              <a:ext uri="{FF2B5EF4-FFF2-40B4-BE49-F238E27FC236}">
                <a16:creationId xmlns:a16="http://schemas.microsoft.com/office/drawing/2014/main" id="{FF2B8333-C3EC-4F28-8CDA-2019F8E53EE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50853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19985-84CD-470D-8D67-1BD5DC5136D9}"/>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4259E994-FCF4-4880-90C2-1B2B62DAE9D1}"/>
              </a:ext>
            </a:extLst>
          </p:cNvPr>
          <p:cNvGraphicFramePr>
            <a:graphicFrameLocks noGrp="1"/>
          </p:cNvGraphicFramePr>
          <p:nvPr>
            <p:ph type="tbl" sz="quarter" idx="13"/>
            <p:extLst>
              <p:ext uri="{D42A27DB-BD31-4B8C-83A1-F6EECF244321}">
                <p14:modId xmlns:p14="http://schemas.microsoft.com/office/powerpoint/2010/main" val="1750989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30047428"/>
                    </a:ext>
                  </a:extLst>
                </a:gridCol>
                <a:gridCol w="822960">
                  <a:extLst>
                    <a:ext uri="{9D8B030D-6E8A-4147-A177-3AD203B41FA5}">
                      <a16:colId xmlns:a16="http://schemas.microsoft.com/office/drawing/2014/main" val="1287005102"/>
                    </a:ext>
                  </a:extLst>
                </a:gridCol>
                <a:gridCol w="822960">
                  <a:extLst>
                    <a:ext uri="{9D8B030D-6E8A-4147-A177-3AD203B41FA5}">
                      <a16:colId xmlns:a16="http://schemas.microsoft.com/office/drawing/2014/main" val="1100121242"/>
                    </a:ext>
                  </a:extLst>
                </a:gridCol>
                <a:gridCol w="822960">
                  <a:extLst>
                    <a:ext uri="{9D8B030D-6E8A-4147-A177-3AD203B41FA5}">
                      <a16:colId xmlns:a16="http://schemas.microsoft.com/office/drawing/2014/main" val="1681473377"/>
                    </a:ext>
                  </a:extLst>
                </a:gridCol>
                <a:gridCol w="822960">
                  <a:extLst>
                    <a:ext uri="{9D8B030D-6E8A-4147-A177-3AD203B41FA5}">
                      <a16:colId xmlns:a16="http://schemas.microsoft.com/office/drawing/2014/main" val="4220490619"/>
                    </a:ext>
                  </a:extLst>
                </a:gridCol>
                <a:gridCol w="822960">
                  <a:extLst>
                    <a:ext uri="{9D8B030D-6E8A-4147-A177-3AD203B41FA5}">
                      <a16:colId xmlns:a16="http://schemas.microsoft.com/office/drawing/2014/main" val="1069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1956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- 2018-08-24 09:00:44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https://t.co/JyEsrPxPAn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211057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- 2018-08-23 11:30:22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https://t.co/iEUJ99U3Ru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extLst>
                  <a:ext uri="{0D108BD9-81ED-4DB2-BD59-A6C34878D82A}">
                    <a16:rowId xmlns:a16="http://schemas.microsoft.com/office/drawing/2014/main" val="402980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https://t.co/qYKfQ2T6MX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2125506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- 2018-08-21 17:01:21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https://t.co/eooruxVH2F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3443975376"/>
                  </a:ext>
                </a:extLst>
              </a:tr>
            </a:tbl>
          </a:graphicData>
        </a:graphic>
      </p:graphicFrame>
      <p:sp>
        <p:nvSpPr>
          <p:cNvPr id="4" name="Text Placeholder 3">
            <a:extLst>
              <a:ext uri="{FF2B5EF4-FFF2-40B4-BE49-F238E27FC236}">
                <a16:creationId xmlns:a16="http://schemas.microsoft.com/office/drawing/2014/main" id="{AAF7B9A7-581D-4D06-9908-08D73066B14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40848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89233-AE27-4BF3-ACC4-22758C04289E}"/>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F48CA23B-412B-4AD3-8318-CECE58F2B495}"/>
              </a:ext>
            </a:extLst>
          </p:cNvPr>
          <p:cNvGraphicFramePr>
            <a:graphicFrameLocks noGrp="1"/>
          </p:cNvGraphicFramePr>
          <p:nvPr>
            <p:ph type="tbl" sz="quarter" idx="13"/>
            <p:extLst>
              <p:ext uri="{D42A27DB-BD31-4B8C-83A1-F6EECF244321}">
                <p14:modId xmlns:p14="http://schemas.microsoft.com/office/powerpoint/2010/main" val="82448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9552289"/>
                    </a:ext>
                  </a:extLst>
                </a:gridCol>
                <a:gridCol w="822960">
                  <a:extLst>
                    <a:ext uri="{9D8B030D-6E8A-4147-A177-3AD203B41FA5}">
                      <a16:colId xmlns:a16="http://schemas.microsoft.com/office/drawing/2014/main" val="2536068064"/>
                    </a:ext>
                  </a:extLst>
                </a:gridCol>
                <a:gridCol w="822960">
                  <a:extLst>
                    <a:ext uri="{9D8B030D-6E8A-4147-A177-3AD203B41FA5}">
                      <a16:colId xmlns:a16="http://schemas.microsoft.com/office/drawing/2014/main" val="2905268815"/>
                    </a:ext>
                  </a:extLst>
                </a:gridCol>
                <a:gridCol w="822960">
                  <a:extLst>
                    <a:ext uri="{9D8B030D-6E8A-4147-A177-3AD203B41FA5}">
                      <a16:colId xmlns:a16="http://schemas.microsoft.com/office/drawing/2014/main" val="596802593"/>
                    </a:ext>
                  </a:extLst>
                </a:gridCol>
                <a:gridCol w="822960">
                  <a:extLst>
                    <a:ext uri="{9D8B030D-6E8A-4147-A177-3AD203B41FA5}">
                      <a16:colId xmlns:a16="http://schemas.microsoft.com/office/drawing/2014/main" val="2423653670"/>
                    </a:ext>
                  </a:extLst>
                </a:gridCol>
                <a:gridCol w="822960">
                  <a:extLst>
                    <a:ext uri="{9D8B030D-6E8A-4147-A177-3AD203B41FA5}">
                      <a16:colId xmlns:a16="http://schemas.microsoft.com/office/drawing/2014/main" val="2238198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3987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16:01:51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 </a:t>
                      </a:r>
                      <a:r>
                        <a:rPr kumimoji="0" lang="en-US" sz="1000" b="0" i="0" u="none" strike="noStrike" kern="1200" cap="none" spc="0" normalizeH="0" baseline="0" noProof="0">
                          <a:ln>
                            <a:noFill/>
                          </a:ln>
                          <a:solidFill>
                            <a:prstClr val="black"/>
                          </a:solidFill>
                          <a:effectLst/>
                          <a:uLnTx/>
                          <a:uFillTx/>
                          <a:latin typeface="+mn-lt"/>
                          <a:ea typeface="+mn-ea"/>
                          <a:cs typeface="+mn-cs"/>
                        </a:rPr>
                        <a:t>https://t.co/VOjytzPEmK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356166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- 2018-08-20 10:00:50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https://t.co/HoHw3ORAD1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extLst>
                  <a:ext uri="{0D108BD9-81ED-4DB2-BD59-A6C34878D82A}">
                    <a16:rowId xmlns:a16="http://schemas.microsoft.com/office/drawing/2014/main" val="214474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https://t.co/OWUpUAvpTy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extLst>
                  <a:ext uri="{0D108BD9-81ED-4DB2-BD59-A6C34878D82A}">
                    <a16:rowId xmlns:a16="http://schemas.microsoft.com/office/drawing/2014/main" val="333183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- 2018-08-19 05:56:45 </a:t>
                      </a:r>
                      <a:r>
                        <a:rPr kumimoji="0" lang="en-US" sz="1000" b="0" i="0" u="none" strike="noStrike" kern="1200" cap="none" spc="0" normalizeH="0" baseline="0" noProof="0">
                          <a:ln>
                            <a:noFill/>
                          </a:ln>
                          <a:solidFill>
                            <a:prstClr val="black"/>
                          </a:solidFill>
                          <a:effectLst/>
                          <a:uLnTx/>
                          <a:uFillTx/>
                          <a:latin typeface="+mn-lt"/>
                          <a:ea typeface="+mn-ea"/>
                          <a:cs typeface="+mn-cs"/>
                        </a:rPr>
                        <a:t>
  RT @DACOKSA: </a:t>
                      </a:r>
                      <a:r>
                        <a:rPr kumimoji="0" lang="ar-AE" sz="1000" b="0" i="0" u="none" strike="noStrike" kern="1200" cap="none" spc="0" normalizeH="0" baseline="0" noProof="0">
                          <a:ln>
                            <a:noFill/>
                          </a:ln>
                          <a:solidFill>
                            <a:prstClr val="black"/>
                          </a:solidFill>
                          <a:effectLst/>
                          <a:uLnTx/>
                          <a:uFillTx/>
                          <a:latin typeface="+mn-lt"/>
                          <a:ea typeface="+mn-ea"/>
                          <a:cs typeface="+mn-cs"/>
                        </a:rPr>
                        <a:t>وتضمنت مشاركة صيدلية الدواء إهداء الحجاج مستحضرات طبية خاصة وشرح طريقة الاستخدام للأدوية @</a:t>
                      </a:r>
                      <a:r>
                        <a:rPr kumimoji="0" lang="en-US" sz="1000" b="0" i="0" u="none" strike="noStrike" kern="1200" cap="none" spc="0" normalizeH="0" baseline="0" noProof="0">
                          <a:ln>
                            <a:noFill/>
                          </a:ln>
                          <a:solidFill>
                            <a:prstClr val="black"/>
                          </a:solidFill>
                          <a:effectLst/>
                          <a:uLnTx/>
                          <a:uFillTx/>
                          <a:latin typeface="+mn-lt"/>
                          <a:ea typeface="+mn-ea"/>
                          <a:cs typeface="+mn-cs"/>
                        </a:rPr>
                        <a:t>AldawaaCare https://t.co/g3PMrb6SzL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155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https://t.co/pCWiXrUsEx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extLst>
                  <a:ext uri="{0D108BD9-81ED-4DB2-BD59-A6C34878D82A}">
                    <a16:rowId xmlns:a16="http://schemas.microsoft.com/office/drawing/2014/main" val="4111438420"/>
                  </a:ext>
                </a:extLst>
              </a:tr>
            </a:tbl>
          </a:graphicData>
        </a:graphic>
      </p:graphicFrame>
      <p:sp>
        <p:nvSpPr>
          <p:cNvPr id="4" name="Text Placeholder 3">
            <a:extLst>
              <a:ext uri="{FF2B5EF4-FFF2-40B4-BE49-F238E27FC236}">
                <a16:creationId xmlns:a16="http://schemas.microsoft.com/office/drawing/2014/main" id="{52104140-27AE-4860-9C4F-1338C272A25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4564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001D-28CD-45A1-B57D-5AF5CD79B83F}"/>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483CF0EB-DC41-40D7-BC63-DDD442A81568}"/>
              </a:ext>
            </a:extLst>
          </p:cNvPr>
          <p:cNvGraphicFramePr>
            <a:graphicFrameLocks noGrp="1"/>
          </p:cNvGraphicFramePr>
          <p:nvPr>
            <p:ph type="chart" sz="quarter" idx="13"/>
            <p:extLst>
              <p:ext uri="{D42A27DB-BD31-4B8C-83A1-F6EECF244321}">
                <p14:modId xmlns:p14="http://schemas.microsoft.com/office/powerpoint/2010/main" val="2905105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9EE8F4-AA1E-4922-9B35-09906DD0E0F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08C308E-121E-4B06-9EB5-E3BDB3FE4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7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C7459-87F5-4E3C-87FB-BCF0E6F7F4B1}"/>
              </a:ext>
            </a:extLst>
          </p:cNvPr>
          <p:cNvSpPr>
            <a:spLocks noGrp="1"/>
          </p:cNvSpPr>
          <p:nvPr>
            <p:ph type="title"/>
          </p:nvPr>
        </p:nvSpPr>
        <p:spPr/>
        <p:txBody>
          <a:bodyPr/>
          <a:lstStyle/>
          <a:p>
            <a:r>
              <a:rPr lang="en-US"/>
              <a:t>Twitter Key Interacting Users | AlDawaa - 1 of 3</a:t>
            </a:r>
          </a:p>
        </p:txBody>
      </p:sp>
      <p:graphicFrame>
        <p:nvGraphicFramePr>
          <p:cNvPr id="5" name="Table Placeholder 4">
            <a:extLst>
              <a:ext uri="{FF2B5EF4-FFF2-40B4-BE49-F238E27FC236}">
                <a16:creationId xmlns:a16="http://schemas.microsoft.com/office/drawing/2014/main" id="{57392B8B-DED6-454F-8534-80227C9A0F99}"/>
              </a:ext>
            </a:extLst>
          </p:cNvPr>
          <p:cNvGraphicFramePr>
            <a:graphicFrameLocks noGrp="1"/>
          </p:cNvGraphicFramePr>
          <p:nvPr>
            <p:ph type="tbl" sz="quarter" idx="13"/>
            <p:extLst>
              <p:ext uri="{D42A27DB-BD31-4B8C-83A1-F6EECF244321}">
                <p14:modId xmlns:p14="http://schemas.microsoft.com/office/powerpoint/2010/main" val="389040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2205261"/>
                    </a:ext>
                  </a:extLst>
                </a:gridCol>
                <a:gridCol w="2468880">
                  <a:extLst>
                    <a:ext uri="{9D8B030D-6E8A-4147-A177-3AD203B41FA5}">
                      <a16:colId xmlns:a16="http://schemas.microsoft.com/office/drawing/2014/main" val="335743045"/>
                    </a:ext>
                  </a:extLst>
                </a:gridCol>
                <a:gridCol w="2468880">
                  <a:extLst>
                    <a:ext uri="{9D8B030D-6E8A-4147-A177-3AD203B41FA5}">
                      <a16:colId xmlns:a16="http://schemas.microsoft.com/office/drawing/2014/main" val="3836388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64971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@MedServiceGuid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25872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@mansoor203040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12532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@ahmed9101983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27749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@MarkAdver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22467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@i5i4_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34463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@Nujh_Advertisin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63380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@tobazgh1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66683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@MedService_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74196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@PowerCoreTrade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67317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@hms_960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671206023"/>
                  </a:ext>
                </a:extLst>
              </a:tr>
            </a:tbl>
          </a:graphicData>
        </a:graphic>
      </p:graphicFrame>
      <p:sp>
        <p:nvSpPr>
          <p:cNvPr id="4" name="Text Placeholder 3">
            <a:extLst>
              <a:ext uri="{FF2B5EF4-FFF2-40B4-BE49-F238E27FC236}">
                <a16:creationId xmlns:a16="http://schemas.microsoft.com/office/drawing/2014/main" id="{A5A32DBF-B3B7-47EE-B7F7-357C2F74DAE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52707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9BFEC-848B-4E17-B3F0-1D2291B0D6E9}"/>
              </a:ext>
            </a:extLst>
          </p:cNvPr>
          <p:cNvSpPr>
            <a:spLocks noGrp="1"/>
          </p:cNvSpPr>
          <p:nvPr>
            <p:ph type="title"/>
          </p:nvPr>
        </p:nvSpPr>
        <p:spPr/>
        <p:txBody>
          <a:bodyPr/>
          <a:lstStyle/>
          <a:p>
            <a:r>
              <a:rPr lang="en-US"/>
              <a:t>Twitter Key Interacting Users | AlDawaa - 2 of 3</a:t>
            </a:r>
          </a:p>
        </p:txBody>
      </p:sp>
      <p:graphicFrame>
        <p:nvGraphicFramePr>
          <p:cNvPr id="5" name="Table Placeholder 4">
            <a:extLst>
              <a:ext uri="{FF2B5EF4-FFF2-40B4-BE49-F238E27FC236}">
                <a16:creationId xmlns:a16="http://schemas.microsoft.com/office/drawing/2014/main" id="{9F899B6D-C0E7-499E-88EC-89916B9CAB06}"/>
              </a:ext>
            </a:extLst>
          </p:cNvPr>
          <p:cNvGraphicFramePr>
            <a:graphicFrameLocks noGrp="1"/>
          </p:cNvGraphicFramePr>
          <p:nvPr>
            <p:ph type="tbl" sz="quarter" idx="13"/>
            <p:extLst>
              <p:ext uri="{D42A27DB-BD31-4B8C-83A1-F6EECF244321}">
                <p14:modId xmlns:p14="http://schemas.microsoft.com/office/powerpoint/2010/main" val="3635617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7647613"/>
                    </a:ext>
                  </a:extLst>
                </a:gridCol>
                <a:gridCol w="2468880">
                  <a:extLst>
                    <a:ext uri="{9D8B030D-6E8A-4147-A177-3AD203B41FA5}">
                      <a16:colId xmlns:a16="http://schemas.microsoft.com/office/drawing/2014/main" val="3477789228"/>
                    </a:ext>
                  </a:extLst>
                </a:gridCol>
                <a:gridCol w="2468880">
                  <a:extLst>
                    <a:ext uri="{9D8B030D-6E8A-4147-A177-3AD203B41FA5}">
                      <a16:colId xmlns:a16="http://schemas.microsoft.com/office/drawing/2014/main" val="300447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147678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@Hind_Sh14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96832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@waad__505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55665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@hamada_20409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73913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@Adver91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61149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@dA312UJejF0RNVS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14107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@NujhAdvertisin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70570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@ab2_thamer2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58322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@ws123pp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37772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@srsr1210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89389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@mram_X6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647088393"/>
                  </a:ext>
                </a:extLst>
              </a:tr>
            </a:tbl>
          </a:graphicData>
        </a:graphic>
      </p:graphicFrame>
      <p:sp>
        <p:nvSpPr>
          <p:cNvPr id="4" name="Text Placeholder 3">
            <a:extLst>
              <a:ext uri="{FF2B5EF4-FFF2-40B4-BE49-F238E27FC236}">
                <a16:creationId xmlns:a16="http://schemas.microsoft.com/office/drawing/2014/main" id="{E3CB66D7-A956-4EEA-A492-D57AAC08520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0799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294D3-5DC2-4386-9ED6-0CA60DEA9386}"/>
              </a:ext>
            </a:extLst>
          </p:cNvPr>
          <p:cNvSpPr>
            <a:spLocks noGrp="1"/>
          </p:cNvSpPr>
          <p:nvPr>
            <p:ph type="title"/>
          </p:nvPr>
        </p:nvSpPr>
        <p:spPr/>
        <p:txBody>
          <a:bodyPr/>
          <a:lstStyle/>
          <a:p>
            <a:r>
              <a:rPr lang="en-US"/>
              <a:t>Twitter Key Interacting Users | AlDawaa - 3 of 3</a:t>
            </a:r>
          </a:p>
        </p:txBody>
      </p:sp>
      <p:graphicFrame>
        <p:nvGraphicFramePr>
          <p:cNvPr id="5" name="Table Placeholder 4">
            <a:extLst>
              <a:ext uri="{FF2B5EF4-FFF2-40B4-BE49-F238E27FC236}">
                <a16:creationId xmlns:a16="http://schemas.microsoft.com/office/drawing/2014/main" id="{637525F0-84F3-4946-97C8-10C77A947740}"/>
              </a:ext>
            </a:extLst>
          </p:cNvPr>
          <p:cNvGraphicFramePr>
            <a:graphicFrameLocks noGrp="1"/>
          </p:cNvGraphicFramePr>
          <p:nvPr>
            <p:ph type="tbl" sz="quarter" idx="13"/>
            <p:extLst>
              <p:ext uri="{D42A27DB-BD31-4B8C-83A1-F6EECF244321}">
                <p14:modId xmlns:p14="http://schemas.microsoft.com/office/powerpoint/2010/main" val="406916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2337195"/>
                    </a:ext>
                  </a:extLst>
                </a:gridCol>
                <a:gridCol w="2468880">
                  <a:extLst>
                    <a:ext uri="{9D8B030D-6E8A-4147-A177-3AD203B41FA5}">
                      <a16:colId xmlns:a16="http://schemas.microsoft.com/office/drawing/2014/main" val="2626413356"/>
                    </a:ext>
                  </a:extLst>
                </a:gridCol>
                <a:gridCol w="2468880">
                  <a:extLst>
                    <a:ext uri="{9D8B030D-6E8A-4147-A177-3AD203B41FA5}">
                      <a16:colId xmlns:a16="http://schemas.microsoft.com/office/drawing/2014/main" val="326447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82760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@mn22006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20815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@r12356789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04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@Hajer5xx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10808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@mohd0852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53796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@2_wnm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@AldawaaCare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061385268"/>
                  </a:ext>
                </a:extLst>
              </a:tr>
            </a:tbl>
          </a:graphicData>
        </a:graphic>
      </p:graphicFrame>
      <p:sp>
        <p:nvSpPr>
          <p:cNvPr id="4" name="Text Placeholder 3">
            <a:extLst>
              <a:ext uri="{FF2B5EF4-FFF2-40B4-BE49-F238E27FC236}">
                <a16:creationId xmlns:a16="http://schemas.microsoft.com/office/drawing/2014/main" id="{3F6BBEB8-4A19-4D9A-8906-98F88F6AC0E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27506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F02CE-0B37-4223-9812-55179623BF3A}"/>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BAAF0C4E-D548-4A57-92E1-1D5F2A04BC85}"/>
              </a:ext>
            </a:extLst>
          </p:cNvPr>
          <p:cNvGraphicFramePr>
            <a:graphicFrameLocks noGrp="1"/>
          </p:cNvGraphicFramePr>
          <p:nvPr>
            <p:ph type="chart" sz="quarter" idx="13"/>
            <p:extLst>
              <p:ext uri="{D42A27DB-BD31-4B8C-83A1-F6EECF244321}">
                <p14:modId xmlns:p14="http://schemas.microsoft.com/office/powerpoint/2010/main" val="2186820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62B1C-872E-41C5-B06D-0C793D4B28E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6C53519-41A6-4CD6-BD3B-6F2B4CCC2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7902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87E6-17C4-454B-A3CB-DC0B979736B4}"/>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6435B9F4-2046-416C-BB1C-0F7B44257B83}"/>
              </a:ext>
            </a:extLst>
          </p:cNvPr>
          <p:cNvGraphicFramePr>
            <a:graphicFrameLocks noGrp="1"/>
          </p:cNvGraphicFramePr>
          <p:nvPr>
            <p:ph type="chart" sz="quarter" idx="13"/>
            <p:extLst>
              <p:ext uri="{D42A27DB-BD31-4B8C-83A1-F6EECF244321}">
                <p14:modId xmlns:p14="http://schemas.microsoft.com/office/powerpoint/2010/main" val="1450532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8C8639-F049-4FBC-8A32-B9139B180AF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2F3297A-4965-40BA-B6B1-0FA53177E5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775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366CF-5E13-4427-BCC1-03A901A4D007}"/>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862E5B8E-01B1-4351-87A9-2EB465A68394}"/>
              </a:ext>
            </a:extLst>
          </p:cNvPr>
          <p:cNvGraphicFramePr>
            <a:graphicFrameLocks noGrp="1"/>
          </p:cNvGraphicFramePr>
          <p:nvPr>
            <p:ph type="chart" sz="quarter" idx="13"/>
            <p:extLst>
              <p:ext uri="{D42A27DB-BD31-4B8C-83A1-F6EECF244321}">
                <p14:modId xmlns:p14="http://schemas.microsoft.com/office/powerpoint/2010/main" val="4115708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C60AF-4DD9-4171-9ADD-2502A6F301A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664294B-F83B-42E0-B0F0-824013090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0281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80CF4-E4FB-4C0A-B321-46F669F6B218}"/>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FCA6775C-3460-4299-B05E-748FDAFF4AF5}"/>
              </a:ext>
            </a:extLst>
          </p:cNvPr>
          <p:cNvGraphicFramePr>
            <a:graphicFrameLocks noGrp="1"/>
          </p:cNvGraphicFramePr>
          <p:nvPr>
            <p:ph type="chart" sz="quarter" idx="13"/>
            <p:extLst>
              <p:ext uri="{D42A27DB-BD31-4B8C-83A1-F6EECF244321}">
                <p14:modId xmlns:p14="http://schemas.microsoft.com/office/powerpoint/2010/main" val="802165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475AEF-9895-41DB-A4A8-AC71F9DAB54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13FE013-D9CE-4365-9E4D-B17BC3D60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395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8962-53FF-47FE-A1B1-E85B3097ED19}"/>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35C75D40-4BE7-4C87-9C6B-6DC24BCE8E14}"/>
              </a:ext>
            </a:extLst>
          </p:cNvPr>
          <p:cNvGraphicFramePr>
            <a:graphicFrameLocks noGrp="1"/>
          </p:cNvGraphicFramePr>
          <p:nvPr>
            <p:ph type="chart" sz="quarter" idx="13"/>
            <p:extLst>
              <p:ext uri="{D42A27DB-BD31-4B8C-83A1-F6EECF244321}">
                <p14:modId xmlns:p14="http://schemas.microsoft.com/office/powerpoint/2010/main" val="3925842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6DA0B6-721E-4A7A-88B3-D1AAFA8C5AC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FFBAA87-5AA9-4C49-9349-06BF14A9B0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3927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CD97D-0136-48A0-B605-D82A72BE5A42}"/>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14D8CD30-74B8-4B4A-8A6C-E9DD712008E4}"/>
              </a:ext>
            </a:extLst>
          </p:cNvPr>
          <p:cNvGraphicFramePr>
            <a:graphicFrameLocks noGrp="1"/>
          </p:cNvGraphicFramePr>
          <p:nvPr>
            <p:ph type="tbl" sz="quarter" idx="13"/>
            <p:extLst>
              <p:ext uri="{D42A27DB-BD31-4B8C-83A1-F6EECF244321}">
                <p14:modId xmlns:p14="http://schemas.microsoft.com/office/powerpoint/2010/main" val="159466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480665497"/>
                    </a:ext>
                  </a:extLst>
                </a:gridCol>
                <a:gridCol w="304495">
                  <a:extLst>
                    <a:ext uri="{9D8B030D-6E8A-4147-A177-3AD203B41FA5}">
                      <a16:colId xmlns:a16="http://schemas.microsoft.com/office/drawing/2014/main" val="917837843"/>
                    </a:ext>
                  </a:extLst>
                </a:gridCol>
                <a:gridCol w="304495">
                  <a:extLst>
                    <a:ext uri="{9D8B030D-6E8A-4147-A177-3AD203B41FA5}">
                      <a16:colId xmlns:a16="http://schemas.microsoft.com/office/drawing/2014/main" val="3899455509"/>
                    </a:ext>
                  </a:extLst>
                </a:gridCol>
                <a:gridCol w="304495">
                  <a:extLst>
                    <a:ext uri="{9D8B030D-6E8A-4147-A177-3AD203B41FA5}">
                      <a16:colId xmlns:a16="http://schemas.microsoft.com/office/drawing/2014/main" val="1139657096"/>
                    </a:ext>
                  </a:extLst>
                </a:gridCol>
                <a:gridCol w="304495">
                  <a:extLst>
                    <a:ext uri="{9D8B030D-6E8A-4147-A177-3AD203B41FA5}">
                      <a16:colId xmlns:a16="http://schemas.microsoft.com/office/drawing/2014/main" val="1674752228"/>
                    </a:ext>
                  </a:extLst>
                </a:gridCol>
                <a:gridCol w="304495">
                  <a:extLst>
                    <a:ext uri="{9D8B030D-6E8A-4147-A177-3AD203B41FA5}">
                      <a16:colId xmlns:a16="http://schemas.microsoft.com/office/drawing/2014/main" val="1364384330"/>
                    </a:ext>
                  </a:extLst>
                </a:gridCol>
                <a:gridCol w="304495">
                  <a:extLst>
                    <a:ext uri="{9D8B030D-6E8A-4147-A177-3AD203B41FA5}">
                      <a16:colId xmlns:a16="http://schemas.microsoft.com/office/drawing/2014/main" val="900407602"/>
                    </a:ext>
                  </a:extLst>
                </a:gridCol>
                <a:gridCol w="304495">
                  <a:extLst>
                    <a:ext uri="{9D8B030D-6E8A-4147-A177-3AD203B41FA5}">
                      <a16:colId xmlns:a16="http://schemas.microsoft.com/office/drawing/2014/main" val="2266202942"/>
                    </a:ext>
                  </a:extLst>
                </a:gridCol>
                <a:gridCol w="304495">
                  <a:extLst>
                    <a:ext uri="{9D8B030D-6E8A-4147-A177-3AD203B41FA5}">
                      <a16:colId xmlns:a16="http://schemas.microsoft.com/office/drawing/2014/main" val="3280942637"/>
                    </a:ext>
                  </a:extLst>
                </a:gridCol>
                <a:gridCol w="304495">
                  <a:extLst>
                    <a:ext uri="{9D8B030D-6E8A-4147-A177-3AD203B41FA5}">
                      <a16:colId xmlns:a16="http://schemas.microsoft.com/office/drawing/2014/main" val="4287230155"/>
                    </a:ext>
                  </a:extLst>
                </a:gridCol>
                <a:gridCol w="304495">
                  <a:extLst>
                    <a:ext uri="{9D8B030D-6E8A-4147-A177-3AD203B41FA5}">
                      <a16:colId xmlns:a16="http://schemas.microsoft.com/office/drawing/2014/main" val="3857453530"/>
                    </a:ext>
                  </a:extLst>
                </a:gridCol>
                <a:gridCol w="304495">
                  <a:extLst>
                    <a:ext uri="{9D8B030D-6E8A-4147-A177-3AD203B41FA5}">
                      <a16:colId xmlns:a16="http://schemas.microsoft.com/office/drawing/2014/main" val="3610292091"/>
                    </a:ext>
                  </a:extLst>
                </a:gridCol>
                <a:gridCol w="304495">
                  <a:extLst>
                    <a:ext uri="{9D8B030D-6E8A-4147-A177-3AD203B41FA5}">
                      <a16:colId xmlns:a16="http://schemas.microsoft.com/office/drawing/2014/main" val="2507413299"/>
                    </a:ext>
                  </a:extLst>
                </a:gridCol>
                <a:gridCol w="304495">
                  <a:extLst>
                    <a:ext uri="{9D8B030D-6E8A-4147-A177-3AD203B41FA5}">
                      <a16:colId xmlns:a16="http://schemas.microsoft.com/office/drawing/2014/main" val="2339606353"/>
                    </a:ext>
                  </a:extLst>
                </a:gridCol>
                <a:gridCol w="304495">
                  <a:extLst>
                    <a:ext uri="{9D8B030D-6E8A-4147-A177-3AD203B41FA5}">
                      <a16:colId xmlns:a16="http://schemas.microsoft.com/office/drawing/2014/main" val="2283698200"/>
                    </a:ext>
                  </a:extLst>
                </a:gridCol>
                <a:gridCol w="304495">
                  <a:extLst>
                    <a:ext uri="{9D8B030D-6E8A-4147-A177-3AD203B41FA5}">
                      <a16:colId xmlns:a16="http://schemas.microsoft.com/office/drawing/2014/main" val="1980178816"/>
                    </a:ext>
                  </a:extLst>
                </a:gridCol>
                <a:gridCol w="304495">
                  <a:extLst>
                    <a:ext uri="{9D8B030D-6E8A-4147-A177-3AD203B41FA5}">
                      <a16:colId xmlns:a16="http://schemas.microsoft.com/office/drawing/2014/main" val="1373707081"/>
                    </a:ext>
                  </a:extLst>
                </a:gridCol>
                <a:gridCol w="304495">
                  <a:extLst>
                    <a:ext uri="{9D8B030D-6E8A-4147-A177-3AD203B41FA5}">
                      <a16:colId xmlns:a16="http://schemas.microsoft.com/office/drawing/2014/main" val="328226755"/>
                    </a:ext>
                  </a:extLst>
                </a:gridCol>
                <a:gridCol w="304495">
                  <a:extLst>
                    <a:ext uri="{9D8B030D-6E8A-4147-A177-3AD203B41FA5}">
                      <a16:colId xmlns:a16="http://schemas.microsoft.com/office/drawing/2014/main" val="1782526903"/>
                    </a:ext>
                  </a:extLst>
                </a:gridCol>
                <a:gridCol w="304495">
                  <a:extLst>
                    <a:ext uri="{9D8B030D-6E8A-4147-A177-3AD203B41FA5}">
                      <a16:colId xmlns:a16="http://schemas.microsoft.com/office/drawing/2014/main" val="2834232959"/>
                    </a:ext>
                  </a:extLst>
                </a:gridCol>
                <a:gridCol w="304495">
                  <a:extLst>
                    <a:ext uri="{9D8B030D-6E8A-4147-A177-3AD203B41FA5}">
                      <a16:colId xmlns:a16="http://schemas.microsoft.com/office/drawing/2014/main" val="576128269"/>
                    </a:ext>
                  </a:extLst>
                </a:gridCol>
                <a:gridCol w="304495">
                  <a:extLst>
                    <a:ext uri="{9D8B030D-6E8A-4147-A177-3AD203B41FA5}">
                      <a16:colId xmlns:a16="http://schemas.microsoft.com/office/drawing/2014/main" val="3707693490"/>
                    </a:ext>
                  </a:extLst>
                </a:gridCol>
                <a:gridCol w="304495">
                  <a:extLst>
                    <a:ext uri="{9D8B030D-6E8A-4147-A177-3AD203B41FA5}">
                      <a16:colId xmlns:a16="http://schemas.microsoft.com/office/drawing/2014/main" val="4286161"/>
                    </a:ext>
                  </a:extLst>
                </a:gridCol>
                <a:gridCol w="304495">
                  <a:extLst>
                    <a:ext uri="{9D8B030D-6E8A-4147-A177-3AD203B41FA5}">
                      <a16:colId xmlns:a16="http://schemas.microsoft.com/office/drawing/2014/main" val="2046779018"/>
                    </a:ext>
                  </a:extLst>
                </a:gridCol>
                <a:gridCol w="304495">
                  <a:extLst>
                    <a:ext uri="{9D8B030D-6E8A-4147-A177-3AD203B41FA5}">
                      <a16:colId xmlns:a16="http://schemas.microsoft.com/office/drawing/2014/main" val="22694302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55211628"/>
                  </a:ext>
                </a:extLst>
              </a:tr>
              <a:tr h="370840">
                <a:tc>
                  <a:txBody>
                    <a:bodyPr/>
                    <a:lstStyle/>
                    <a:p>
                      <a:r>
                        <a:rPr lang="ar-AE" sz="1000"/>
                        <a:t>صيدليات الدواء</a:t>
                      </a:r>
                      <a:endParaRPr lang="en-US" sz="1000"/>
                    </a:p>
                  </a:txBody>
                  <a:tcPr/>
                </a:tc>
                <a:tc>
                  <a:txBody>
                    <a:bodyPr/>
                    <a:lstStyle/>
                    <a:p>
                      <a:r>
                        <a:rPr lang="en-US" sz="1000"/>
                        <a:t>196569</a:t>
                      </a:r>
                    </a:p>
                  </a:txBody>
                  <a:tcPr/>
                </a:tc>
                <a:tc>
                  <a:txBody>
                    <a:bodyPr/>
                    <a:lstStyle/>
                    <a:p>
                      <a:r>
                        <a:rPr lang="en-US" sz="1000"/>
                        <a:t>620</a:t>
                      </a:r>
                    </a:p>
                  </a:txBody>
                  <a:tcPr/>
                </a:tc>
                <a:tc>
                  <a:txBody>
                    <a:bodyPr/>
                    <a:lstStyle/>
                    <a:p>
                      <a:r>
                        <a:rPr lang="en-US" sz="1000"/>
                        <a:t>196569</a:t>
                      </a:r>
                    </a:p>
                  </a:txBody>
                  <a:tcPr/>
                </a:tc>
                <a:tc>
                  <a:txBody>
                    <a:bodyPr/>
                    <a:lstStyle/>
                    <a:p>
                      <a:r>
                        <a:rPr lang="en-US" sz="1000"/>
                        <a:t>620</a:t>
                      </a:r>
                    </a:p>
                  </a:txBody>
                  <a:tcPr/>
                </a:tc>
                <a:tc>
                  <a:txBody>
                    <a:bodyPr/>
                    <a:lstStyle/>
                    <a:p>
                      <a:r>
                        <a:rPr lang="en-US" sz="1000"/>
                        <a:t>58</a:t>
                      </a:r>
                    </a:p>
                  </a:txBody>
                  <a:tcPr/>
                </a:tc>
                <a:tc>
                  <a:txBody>
                    <a:bodyPr/>
                    <a:lstStyle/>
                    <a:p>
                      <a:r>
                        <a:rPr lang="en-US" sz="1000"/>
                        <a:t>0</a:t>
                      </a:r>
                    </a:p>
                  </a:txBody>
                  <a:tcPr/>
                </a:tc>
                <a:tc>
                  <a:txBody>
                    <a:bodyPr/>
                    <a:lstStyle/>
                    <a:p>
                      <a:r>
                        <a:rPr lang="en-US" sz="1000"/>
                        <a:t>55</a:t>
                      </a:r>
                    </a:p>
                  </a:txBody>
                  <a:tcPr/>
                </a:tc>
                <a:tc>
                  <a:txBody>
                    <a:bodyPr/>
                    <a:lstStyle/>
                    <a:p>
                      <a:r>
                        <a:rPr lang="en-US" sz="1000"/>
                        <a:t>0</a:t>
                      </a:r>
                    </a:p>
                  </a:txBody>
                  <a:tcPr/>
                </a:tc>
                <a:tc>
                  <a:txBody>
                    <a:bodyPr/>
                    <a:lstStyle/>
                    <a:p>
                      <a:r>
                        <a:rPr lang="en-US" sz="1000"/>
                        <a:t>3</a:t>
                      </a:r>
                    </a:p>
                  </a:txBody>
                  <a:tcPr/>
                </a:tc>
                <a:tc>
                  <a:txBody>
                    <a:bodyPr/>
                    <a:lstStyle/>
                    <a:p>
                      <a:r>
                        <a:rPr lang="en-US" sz="1000"/>
                        <a:t>7278</a:t>
                      </a:r>
                    </a:p>
                  </a:txBody>
                  <a:tcPr/>
                </a:tc>
                <a:tc>
                  <a:txBody>
                    <a:bodyPr/>
                    <a:lstStyle/>
                    <a:p>
                      <a:r>
                        <a:rPr lang="en-US" sz="1000"/>
                        <a:t>0</a:t>
                      </a:r>
                    </a:p>
                  </a:txBody>
                  <a:tcPr/>
                </a:tc>
                <a:tc>
                  <a:txBody>
                    <a:bodyPr/>
                    <a:lstStyle/>
                    <a:p>
                      <a:r>
                        <a:rPr lang="en-US" sz="1000"/>
                        <a:t>7190</a:t>
                      </a:r>
                    </a:p>
                  </a:txBody>
                  <a:tcPr/>
                </a:tc>
                <a:tc>
                  <a:txBody>
                    <a:bodyPr/>
                    <a:lstStyle/>
                    <a:p>
                      <a:r>
                        <a:rPr lang="en-US" sz="1000"/>
                        <a:t>69</a:t>
                      </a:r>
                    </a:p>
                  </a:txBody>
                  <a:tcPr/>
                </a:tc>
                <a:tc>
                  <a:txBody>
                    <a:bodyPr/>
                    <a:lstStyle/>
                    <a:p>
                      <a:r>
                        <a:rPr lang="en-US" sz="1000"/>
                        <a:t>11</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939</a:t>
                      </a:r>
                    </a:p>
                  </a:txBody>
                  <a:tcPr/>
                </a:tc>
                <a:tc>
                  <a:txBody>
                    <a:bodyPr/>
                    <a:lstStyle/>
                    <a:p>
                      <a:r>
                        <a:rPr lang="en-US" sz="1000"/>
                        <a:t>352</a:t>
                      </a:r>
                    </a:p>
                  </a:txBody>
                  <a:tcPr/>
                </a:tc>
                <a:tc>
                  <a:txBody>
                    <a:bodyPr/>
                    <a:lstStyle/>
                    <a:p>
                      <a:r>
                        <a:rPr lang="en-US" sz="1000"/>
                        <a:t>8569</a:t>
                      </a:r>
                    </a:p>
                  </a:txBody>
                  <a:tcPr/>
                </a:tc>
                <a:tc>
                  <a:txBody>
                    <a:bodyPr/>
                    <a:lstStyle/>
                    <a:p>
                      <a:r>
                        <a:rPr lang="en-US" sz="1000"/>
                        <a:t>0</a:t>
                      </a:r>
                    </a:p>
                  </a:txBody>
                  <a:tcPr/>
                </a:tc>
                <a:tc>
                  <a:txBody>
                    <a:bodyPr/>
                    <a:lstStyle/>
                    <a:p>
                      <a:r>
                        <a:rPr lang="en-US" sz="1000"/>
                        <a:t>0</a:t>
                      </a:r>
                    </a:p>
                  </a:txBody>
                  <a:tcPr/>
                </a:tc>
                <a:tc>
                  <a:txBody>
                    <a:bodyPr/>
                    <a:lstStyle/>
                    <a:p>
                      <a:r>
                        <a:rPr lang="en-US" sz="1000"/>
                        <a:t>0.0753 %</a:t>
                      </a:r>
                    </a:p>
                  </a:txBody>
                  <a:tcPr/>
                </a:tc>
                <a:tc>
                  <a:txBody>
                    <a:bodyPr/>
                    <a:lstStyle/>
                    <a:p>
                      <a:r>
                        <a:rPr lang="en-US" sz="1000"/>
                        <a:t>0.0 %</a:t>
                      </a:r>
                    </a:p>
                  </a:txBody>
                  <a:tcPr/>
                </a:tc>
                <a:extLst>
                  <a:ext uri="{0D108BD9-81ED-4DB2-BD59-A6C34878D82A}">
                    <a16:rowId xmlns:a16="http://schemas.microsoft.com/office/drawing/2014/main" val="2523924139"/>
                  </a:ext>
                </a:extLst>
              </a:tr>
            </a:tbl>
          </a:graphicData>
        </a:graphic>
      </p:graphicFrame>
      <p:sp>
        <p:nvSpPr>
          <p:cNvPr id="4" name="Text Placeholder 3">
            <a:extLst>
              <a:ext uri="{FF2B5EF4-FFF2-40B4-BE49-F238E27FC236}">
                <a16:creationId xmlns:a16="http://schemas.microsoft.com/office/drawing/2014/main" id="{E84409D2-702B-472F-AA98-30BAA8CDFC3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15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D988-8EC4-420D-9931-7F6F653EA56A}"/>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0921451B-483C-4279-9B54-94627546D1F9}"/>
              </a:ext>
            </a:extLst>
          </p:cNvPr>
          <p:cNvGraphicFramePr>
            <a:graphicFrameLocks noGrp="1"/>
          </p:cNvGraphicFramePr>
          <p:nvPr>
            <p:ph type="chart" sz="quarter" idx="13"/>
            <p:extLst>
              <p:ext uri="{D42A27DB-BD31-4B8C-83A1-F6EECF244321}">
                <p14:modId xmlns:p14="http://schemas.microsoft.com/office/powerpoint/2010/main" val="1519118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930E6D-109C-4DDF-8457-FB748414823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754A0DF-A52E-44B2-8C4F-01BF3DEDFD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72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91306-9520-48D1-AF4F-5AE04A7A7B06}"/>
              </a:ext>
            </a:extLst>
          </p:cNvPr>
          <p:cNvSpPr>
            <a:spLocks noGrp="1"/>
          </p:cNvSpPr>
          <p:nvPr>
            <p:ph type="title"/>
          </p:nvPr>
        </p:nvSpPr>
        <p:spPr/>
        <p:txBody>
          <a:bodyPr/>
          <a:lstStyle/>
          <a:p>
            <a:r>
              <a:rPr lang="en-US"/>
              <a:t>Facebook Reach | AlDawaa</a:t>
            </a:r>
          </a:p>
        </p:txBody>
      </p:sp>
      <p:graphicFrame>
        <p:nvGraphicFramePr>
          <p:cNvPr id="6" name="Chart Placeholder 5">
            <a:extLst>
              <a:ext uri="{FF2B5EF4-FFF2-40B4-BE49-F238E27FC236}">
                <a16:creationId xmlns:a16="http://schemas.microsoft.com/office/drawing/2014/main" id="{A8930A8F-B413-4643-94D8-F1AB12E363D9}"/>
              </a:ext>
            </a:extLst>
          </p:cNvPr>
          <p:cNvGraphicFramePr>
            <a:graphicFrameLocks noGrp="1"/>
          </p:cNvGraphicFramePr>
          <p:nvPr>
            <p:ph type="chart" sz="quarter" idx="13"/>
            <p:extLst>
              <p:ext uri="{D42A27DB-BD31-4B8C-83A1-F6EECF244321}">
                <p14:modId xmlns:p14="http://schemas.microsoft.com/office/powerpoint/2010/main" val="1471788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268F6-A6C3-481E-882B-A0DA14B8C6E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31D7E6C-E39F-4CEC-9732-22200CB732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022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3A2F-24F0-4560-A5CE-F9B91570B647}"/>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39C4CFEE-0370-4111-A033-E143114858F5}"/>
              </a:ext>
            </a:extLst>
          </p:cNvPr>
          <p:cNvGraphicFramePr>
            <a:graphicFrameLocks noGrp="1"/>
          </p:cNvGraphicFramePr>
          <p:nvPr>
            <p:ph type="tbl" sz="quarter" idx="13"/>
            <p:extLst>
              <p:ext uri="{D42A27DB-BD31-4B8C-83A1-F6EECF244321}">
                <p14:modId xmlns:p14="http://schemas.microsoft.com/office/powerpoint/2010/main" val="3397867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515239"/>
                    </a:ext>
                  </a:extLst>
                </a:gridCol>
                <a:gridCol w="370332">
                  <a:extLst>
                    <a:ext uri="{9D8B030D-6E8A-4147-A177-3AD203B41FA5}">
                      <a16:colId xmlns:a16="http://schemas.microsoft.com/office/drawing/2014/main" val="1916256801"/>
                    </a:ext>
                  </a:extLst>
                </a:gridCol>
                <a:gridCol w="370332">
                  <a:extLst>
                    <a:ext uri="{9D8B030D-6E8A-4147-A177-3AD203B41FA5}">
                      <a16:colId xmlns:a16="http://schemas.microsoft.com/office/drawing/2014/main" val="453155717"/>
                    </a:ext>
                  </a:extLst>
                </a:gridCol>
                <a:gridCol w="370332">
                  <a:extLst>
                    <a:ext uri="{9D8B030D-6E8A-4147-A177-3AD203B41FA5}">
                      <a16:colId xmlns:a16="http://schemas.microsoft.com/office/drawing/2014/main" val="1684714463"/>
                    </a:ext>
                  </a:extLst>
                </a:gridCol>
                <a:gridCol w="329184">
                  <a:extLst>
                    <a:ext uri="{9D8B030D-6E8A-4147-A177-3AD203B41FA5}">
                      <a16:colId xmlns:a16="http://schemas.microsoft.com/office/drawing/2014/main" val="234044455"/>
                    </a:ext>
                  </a:extLst>
                </a:gridCol>
                <a:gridCol w="329184">
                  <a:extLst>
                    <a:ext uri="{9D8B030D-6E8A-4147-A177-3AD203B41FA5}">
                      <a16:colId xmlns:a16="http://schemas.microsoft.com/office/drawing/2014/main" val="1993843736"/>
                    </a:ext>
                  </a:extLst>
                </a:gridCol>
                <a:gridCol w="329184">
                  <a:extLst>
                    <a:ext uri="{9D8B030D-6E8A-4147-A177-3AD203B41FA5}">
                      <a16:colId xmlns:a16="http://schemas.microsoft.com/office/drawing/2014/main" val="3743149740"/>
                    </a:ext>
                  </a:extLst>
                </a:gridCol>
                <a:gridCol w="329184">
                  <a:extLst>
                    <a:ext uri="{9D8B030D-6E8A-4147-A177-3AD203B41FA5}">
                      <a16:colId xmlns:a16="http://schemas.microsoft.com/office/drawing/2014/main" val="1348756665"/>
                    </a:ext>
                  </a:extLst>
                </a:gridCol>
                <a:gridCol w="329184">
                  <a:extLst>
                    <a:ext uri="{9D8B030D-6E8A-4147-A177-3AD203B41FA5}">
                      <a16:colId xmlns:a16="http://schemas.microsoft.com/office/drawing/2014/main" val="244151280"/>
                    </a:ext>
                  </a:extLst>
                </a:gridCol>
                <a:gridCol w="329184">
                  <a:extLst>
                    <a:ext uri="{9D8B030D-6E8A-4147-A177-3AD203B41FA5}">
                      <a16:colId xmlns:a16="http://schemas.microsoft.com/office/drawing/2014/main" val="3433280294"/>
                    </a:ext>
                  </a:extLst>
                </a:gridCol>
                <a:gridCol w="329184">
                  <a:extLst>
                    <a:ext uri="{9D8B030D-6E8A-4147-A177-3AD203B41FA5}">
                      <a16:colId xmlns:a16="http://schemas.microsoft.com/office/drawing/2014/main" val="2344524684"/>
                    </a:ext>
                  </a:extLst>
                </a:gridCol>
                <a:gridCol w="329184">
                  <a:extLst>
                    <a:ext uri="{9D8B030D-6E8A-4147-A177-3AD203B41FA5}">
                      <a16:colId xmlns:a16="http://schemas.microsoft.com/office/drawing/2014/main" val="1741609879"/>
                    </a:ext>
                  </a:extLst>
                </a:gridCol>
                <a:gridCol w="329184">
                  <a:extLst>
                    <a:ext uri="{9D8B030D-6E8A-4147-A177-3AD203B41FA5}">
                      <a16:colId xmlns:a16="http://schemas.microsoft.com/office/drawing/2014/main" val="3011453865"/>
                    </a:ext>
                  </a:extLst>
                </a:gridCol>
                <a:gridCol w="370332">
                  <a:extLst>
                    <a:ext uri="{9D8B030D-6E8A-4147-A177-3AD203B41FA5}">
                      <a16:colId xmlns:a16="http://schemas.microsoft.com/office/drawing/2014/main" val="1620979691"/>
                    </a:ext>
                  </a:extLst>
                </a:gridCol>
                <a:gridCol w="370332">
                  <a:extLst>
                    <a:ext uri="{9D8B030D-6E8A-4147-A177-3AD203B41FA5}">
                      <a16:colId xmlns:a16="http://schemas.microsoft.com/office/drawing/2014/main" val="2008124066"/>
                    </a:ext>
                  </a:extLst>
                </a:gridCol>
                <a:gridCol w="329184">
                  <a:extLst>
                    <a:ext uri="{9D8B030D-6E8A-4147-A177-3AD203B41FA5}">
                      <a16:colId xmlns:a16="http://schemas.microsoft.com/office/drawing/2014/main" val="3960965974"/>
                    </a:ext>
                  </a:extLst>
                </a:gridCol>
                <a:gridCol w="329184">
                  <a:extLst>
                    <a:ext uri="{9D8B030D-6E8A-4147-A177-3AD203B41FA5}">
                      <a16:colId xmlns:a16="http://schemas.microsoft.com/office/drawing/2014/main" val="1691318803"/>
                    </a:ext>
                  </a:extLst>
                </a:gridCol>
                <a:gridCol w="370332">
                  <a:extLst>
                    <a:ext uri="{9D8B030D-6E8A-4147-A177-3AD203B41FA5}">
                      <a16:colId xmlns:a16="http://schemas.microsoft.com/office/drawing/2014/main" val="2797890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583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14:21:40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5924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09:30:12 </a:t>
                      </a:r>
                      <a:r>
                        <a:rPr kumimoji="0" lang="ar-AE" sz="1000" b="0" i="0" u="none" strike="noStrike" kern="1200" cap="none" spc="0" normalizeH="0" baseline="0" noProof="0">
                          <a:ln>
                            <a:noFill/>
                          </a:ln>
                          <a:solidFill>
                            <a:prstClr val="black"/>
                          </a:solidFill>
                          <a:effectLst/>
                          <a:uLnTx/>
                          <a:uFillTx/>
                          <a:latin typeface="+mn-lt"/>
                          <a:ea typeface="+mn-ea"/>
                          <a:cs typeface="+mn-cs"/>
                        </a:rPr>
                        <a:t> 
 جمعة مباركة و تقبل الله دعواتكم 🌷
 #صيدلية_الدواء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0638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- 2018-08-30 16:00:47 </a:t>
                      </a:r>
                      <a:r>
                        <a:rPr kumimoji="0" lang="ar-AE" sz="1000" b="0" i="0" u="none" strike="noStrike" kern="1200" cap="none" spc="0" normalizeH="0" baseline="0" noProof="0">
                          <a:ln>
                            <a:noFill/>
                          </a:ln>
                          <a:solidFill>
                            <a:prstClr val="black"/>
                          </a:solidFill>
                          <a:effectLst/>
                          <a:uLnTx/>
                          <a:uFillTx/>
                          <a:latin typeface="+mn-lt"/>
                          <a:ea typeface="+mn-ea"/>
                          <a:cs typeface="+mn-cs"/>
                        </a:rPr>
                        <a:t> 
 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5723885"/>
                  </a:ext>
                </a:extLst>
              </a:tr>
            </a:tbl>
          </a:graphicData>
        </a:graphic>
      </p:graphicFrame>
      <p:sp>
        <p:nvSpPr>
          <p:cNvPr id="4" name="Text Placeholder 3">
            <a:extLst>
              <a:ext uri="{FF2B5EF4-FFF2-40B4-BE49-F238E27FC236}">
                <a16:creationId xmlns:a16="http://schemas.microsoft.com/office/drawing/2014/main" id="{A9762A28-6F7A-4F6F-9E9A-F9DC000DBFC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12073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243B-7B45-4052-AEAB-37EDD7F024EB}"/>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C6D017E3-40CC-4688-A38F-DE3C76B2266E}"/>
              </a:ext>
            </a:extLst>
          </p:cNvPr>
          <p:cNvGraphicFramePr>
            <a:graphicFrameLocks noGrp="1"/>
          </p:cNvGraphicFramePr>
          <p:nvPr>
            <p:ph type="tbl" sz="quarter" idx="13"/>
            <p:extLst>
              <p:ext uri="{D42A27DB-BD31-4B8C-83A1-F6EECF244321}">
                <p14:modId xmlns:p14="http://schemas.microsoft.com/office/powerpoint/2010/main" val="206691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0301829"/>
                    </a:ext>
                  </a:extLst>
                </a:gridCol>
                <a:gridCol w="370332">
                  <a:extLst>
                    <a:ext uri="{9D8B030D-6E8A-4147-A177-3AD203B41FA5}">
                      <a16:colId xmlns:a16="http://schemas.microsoft.com/office/drawing/2014/main" val="1626316296"/>
                    </a:ext>
                  </a:extLst>
                </a:gridCol>
                <a:gridCol w="370332">
                  <a:extLst>
                    <a:ext uri="{9D8B030D-6E8A-4147-A177-3AD203B41FA5}">
                      <a16:colId xmlns:a16="http://schemas.microsoft.com/office/drawing/2014/main" val="1011594956"/>
                    </a:ext>
                  </a:extLst>
                </a:gridCol>
                <a:gridCol w="370332">
                  <a:extLst>
                    <a:ext uri="{9D8B030D-6E8A-4147-A177-3AD203B41FA5}">
                      <a16:colId xmlns:a16="http://schemas.microsoft.com/office/drawing/2014/main" val="3037391062"/>
                    </a:ext>
                  </a:extLst>
                </a:gridCol>
                <a:gridCol w="329184">
                  <a:extLst>
                    <a:ext uri="{9D8B030D-6E8A-4147-A177-3AD203B41FA5}">
                      <a16:colId xmlns:a16="http://schemas.microsoft.com/office/drawing/2014/main" val="4135924182"/>
                    </a:ext>
                  </a:extLst>
                </a:gridCol>
                <a:gridCol w="329184">
                  <a:extLst>
                    <a:ext uri="{9D8B030D-6E8A-4147-A177-3AD203B41FA5}">
                      <a16:colId xmlns:a16="http://schemas.microsoft.com/office/drawing/2014/main" val="4191289132"/>
                    </a:ext>
                  </a:extLst>
                </a:gridCol>
                <a:gridCol w="329184">
                  <a:extLst>
                    <a:ext uri="{9D8B030D-6E8A-4147-A177-3AD203B41FA5}">
                      <a16:colId xmlns:a16="http://schemas.microsoft.com/office/drawing/2014/main" val="3240804881"/>
                    </a:ext>
                  </a:extLst>
                </a:gridCol>
                <a:gridCol w="329184">
                  <a:extLst>
                    <a:ext uri="{9D8B030D-6E8A-4147-A177-3AD203B41FA5}">
                      <a16:colId xmlns:a16="http://schemas.microsoft.com/office/drawing/2014/main" val="714586117"/>
                    </a:ext>
                  </a:extLst>
                </a:gridCol>
                <a:gridCol w="329184">
                  <a:extLst>
                    <a:ext uri="{9D8B030D-6E8A-4147-A177-3AD203B41FA5}">
                      <a16:colId xmlns:a16="http://schemas.microsoft.com/office/drawing/2014/main" val="1005945580"/>
                    </a:ext>
                  </a:extLst>
                </a:gridCol>
                <a:gridCol w="329184">
                  <a:extLst>
                    <a:ext uri="{9D8B030D-6E8A-4147-A177-3AD203B41FA5}">
                      <a16:colId xmlns:a16="http://schemas.microsoft.com/office/drawing/2014/main" val="3344407406"/>
                    </a:ext>
                  </a:extLst>
                </a:gridCol>
                <a:gridCol w="329184">
                  <a:extLst>
                    <a:ext uri="{9D8B030D-6E8A-4147-A177-3AD203B41FA5}">
                      <a16:colId xmlns:a16="http://schemas.microsoft.com/office/drawing/2014/main" val="2708951552"/>
                    </a:ext>
                  </a:extLst>
                </a:gridCol>
                <a:gridCol w="329184">
                  <a:extLst>
                    <a:ext uri="{9D8B030D-6E8A-4147-A177-3AD203B41FA5}">
                      <a16:colId xmlns:a16="http://schemas.microsoft.com/office/drawing/2014/main" val="3251604681"/>
                    </a:ext>
                  </a:extLst>
                </a:gridCol>
                <a:gridCol w="329184">
                  <a:extLst>
                    <a:ext uri="{9D8B030D-6E8A-4147-A177-3AD203B41FA5}">
                      <a16:colId xmlns:a16="http://schemas.microsoft.com/office/drawing/2014/main" val="876913709"/>
                    </a:ext>
                  </a:extLst>
                </a:gridCol>
                <a:gridCol w="370332">
                  <a:extLst>
                    <a:ext uri="{9D8B030D-6E8A-4147-A177-3AD203B41FA5}">
                      <a16:colId xmlns:a16="http://schemas.microsoft.com/office/drawing/2014/main" val="2173772298"/>
                    </a:ext>
                  </a:extLst>
                </a:gridCol>
                <a:gridCol w="370332">
                  <a:extLst>
                    <a:ext uri="{9D8B030D-6E8A-4147-A177-3AD203B41FA5}">
                      <a16:colId xmlns:a16="http://schemas.microsoft.com/office/drawing/2014/main" val="2222053828"/>
                    </a:ext>
                  </a:extLst>
                </a:gridCol>
                <a:gridCol w="329184">
                  <a:extLst>
                    <a:ext uri="{9D8B030D-6E8A-4147-A177-3AD203B41FA5}">
                      <a16:colId xmlns:a16="http://schemas.microsoft.com/office/drawing/2014/main" val="1023072911"/>
                    </a:ext>
                  </a:extLst>
                </a:gridCol>
                <a:gridCol w="329184">
                  <a:extLst>
                    <a:ext uri="{9D8B030D-6E8A-4147-A177-3AD203B41FA5}">
                      <a16:colId xmlns:a16="http://schemas.microsoft.com/office/drawing/2014/main" val="1897032063"/>
                    </a:ext>
                  </a:extLst>
                </a:gridCol>
                <a:gridCol w="370332">
                  <a:extLst>
                    <a:ext uri="{9D8B030D-6E8A-4147-A177-3AD203B41FA5}">
                      <a16:colId xmlns:a16="http://schemas.microsoft.com/office/drawing/2014/main" val="1514335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201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- 2018-08-29 15:30:50 </a:t>
                      </a:r>
                      <a:r>
                        <a:rPr kumimoji="0" lang="ar-AE" sz="1000" b="0" i="0" u="none" strike="noStrike" kern="1200" cap="none" spc="0" normalizeH="0" baseline="0" noProof="0">
                          <a:ln>
                            <a:noFill/>
                          </a:ln>
                          <a:solidFill>
                            <a:prstClr val="black"/>
                          </a:solidFill>
                          <a:effectLst/>
                          <a:uLnTx/>
                          <a:uFillTx/>
                          <a:latin typeface="+mn-lt"/>
                          <a:ea typeface="+mn-ea"/>
                          <a:cs typeface="+mn-cs"/>
                        </a:rPr>
                        <a:t> 
 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7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15:27:41 </a:t>
                      </a:r>
                      <a:r>
                        <a:rPr kumimoji="0" lang="ar-AE" sz="1000" b="0" i="0" u="none" strike="noStrike" kern="1200" cap="none" spc="0" normalizeH="0" baseline="0" noProof="0">
                          <a:ln>
                            <a:noFill/>
                          </a:ln>
                          <a:solidFill>
                            <a:prstClr val="black"/>
                          </a:solidFill>
                          <a:effectLst/>
                          <a:uLnTx/>
                          <a:uFillTx/>
                          <a:latin typeface="+mn-lt"/>
                          <a:ea typeface="+mn-ea"/>
                          <a:cs typeface="+mn-cs"/>
                        </a:rPr>
                        <a:t> 
 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289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14:00:40 </a:t>
                      </a:r>
                      <a:r>
                        <a:rPr kumimoji="0" lang="ar-AE" sz="1000" b="0" i="0" u="none" strike="noStrike" kern="1200" cap="none" spc="0" normalizeH="0" baseline="0" noProof="0">
                          <a:ln>
                            <a:noFill/>
                          </a:ln>
                          <a:solidFill>
                            <a:prstClr val="black"/>
                          </a:solidFill>
                          <a:effectLst/>
                          <a:uLnTx/>
                          <a:uFillTx/>
                          <a:latin typeface="+mn-lt"/>
                          <a:ea typeface="+mn-ea"/>
                          <a:cs typeface="+mn-cs"/>
                        </a:rPr>
                        <a:t> 
 عروض هائلة على منتجات بامبرز, اشتري اثنين و احصل على الثالثة مجانا! أصناف مختارة, حصريا  في #صيدلية_الدواء 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6115976"/>
                  </a:ext>
                </a:extLst>
              </a:tr>
            </a:tbl>
          </a:graphicData>
        </a:graphic>
      </p:graphicFrame>
      <p:sp>
        <p:nvSpPr>
          <p:cNvPr id="4" name="Text Placeholder 3">
            <a:extLst>
              <a:ext uri="{FF2B5EF4-FFF2-40B4-BE49-F238E27FC236}">
                <a16:creationId xmlns:a16="http://schemas.microsoft.com/office/drawing/2014/main" id="{A00E5A8E-7C89-4179-84F0-72536088884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28516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37FD5-FCD4-46C4-8830-8D4051BE0730}"/>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27493FEA-512F-4442-AB9B-292A908C2091}"/>
              </a:ext>
            </a:extLst>
          </p:cNvPr>
          <p:cNvGraphicFramePr>
            <a:graphicFrameLocks noGrp="1"/>
          </p:cNvGraphicFramePr>
          <p:nvPr>
            <p:ph type="tbl" sz="quarter" idx="13"/>
            <p:extLst>
              <p:ext uri="{D42A27DB-BD31-4B8C-83A1-F6EECF244321}">
                <p14:modId xmlns:p14="http://schemas.microsoft.com/office/powerpoint/2010/main" val="196681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50581098"/>
                    </a:ext>
                  </a:extLst>
                </a:gridCol>
                <a:gridCol w="370332">
                  <a:extLst>
                    <a:ext uri="{9D8B030D-6E8A-4147-A177-3AD203B41FA5}">
                      <a16:colId xmlns:a16="http://schemas.microsoft.com/office/drawing/2014/main" val="2565725212"/>
                    </a:ext>
                  </a:extLst>
                </a:gridCol>
                <a:gridCol w="370332">
                  <a:extLst>
                    <a:ext uri="{9D8B030D-6E8A-4147-A177-3AD203B41FA5}">
                      <a16:colId xmlns:a16="http://schemas.microsoft.com/office/drawing/2014/main" val="3710401170"/>
                    </a:ext>
                  </a:extLst>
                </a:gridCol>
                <a:gridCol w="370332">
                  <a:extLst>
                    <a:ext uri="{9D8B030D-6E8A-4147-A177-3AD203B41FA5}">
                      <a16:colId xmlns:a16="http://schemas.microsoft.com/office/drawing/2014/main" val="813467263"/>
                    </a:ext>
                  </a:extLst>
                </a:gridCol>
                <a:gridCol w="329184">
                  <a:extLst>
                    <a:ext uri="{9D8B030D-6E8A-4147-A177-3AD203B41FA5}">
                      <a16:colId xmlns:a16="http://schemas.microsoft.com/office/drawing/2014/main" val="1497531420"/>
                    </a:ext>
                  </a:extLst>
                </a:gridCol>
                <a:gridCol w="329184">
                  <a:extLst>
                    <a:ext uri="{9D8B030D-6E8A-4147-A177-3AD203B41FA5}">
                      <a16:colId xmlns:a16="http://schemas.microsoft.com/office/drawing/2014/main" val="3448514345"/>
                    </a:ext>
                  </a:extLst>
                </a:gridCol>
                <a:gridCol w="329184">
                  <a:extLst>
                    <a:ext uri="{9D8B030D-6E8A-4147-A177-3AD203B41FA5}">
                      <a16:colId xmlns:a16="http://schemas.microsoft.com/office/drawing/2014/main" val="1743124784"/>
                    </a:ext>
                  </a:extLst>
                </a:gridCol>
                <a:gridCol w="329184">
                  <a:extLst>
                    <a:ext uri="{9D8B030D-6E8A-4147-A177-3AD203B41FA5}">
                      <a16:colId xmlns:a16="http://schemas.microsoft.com/office/drawing/2014/main" val="1937036113"/>
                    </a:ext>
                  </a:extLst>
                </a:gridCol>
                <a:gridCol w="329184">
                  <a:extLst>
                    <a:ext uri="{9D8B030D-6E8A-4147-A177-3AD203B41FA5}">
                      <a16:colId xmlns:a16="http://schemas.microsoft.com/office/drawing/2014/main" val="2554887404"/>
                    </a:ext>
                  </a:extLst>
                </a:gridCol>
                <a:gridCol w="329184">
                  <a:extLst>
                    <a:ext uri="{9D8B030D-6E8A-4147-A177-3AD203B41FA5}">
                      <a16:colId xmlns:a16="http://schemas.microsoft.com/office/drawing/2014/main" val="3715907904"/>
                    </a:ext>
                  </a:extLst>
                </a:gridCol>
                <a:gridCol w="329184">
                  <a:extLst>
                    <a:ext uri="{9D8B030D-6E8A-4147-A177-3AD203B41FA5}">
                      <a16:colId xmlns:a16="http://schemas.microsoft.com/office/drawing/2014/main" val="3489600002"/>
                    </a:ext>
                  </a:extLst>
                </a:gridCol>
                <a:gridCol w="329184">
                  <a:extLst>
                    <a:ext uri="{9D8B030D-6E8A-4147-A177-3AD203B41FA5}">
                      <a16:colId xmlns:a16="http://schemas.microsoft.com/office/drawing/2014/main" val="946367309"/>
                    </a:ext>
                  </a:extLst>
                </a:gridCol>
                <a:gridCol w="329184">
                  <a:extLst>
                    <a:ext uri="{9D8B030D-6E8A-4147-A177-3AD203B41FA5}">
                      <a16:colId xmlns:a16="http://schemas.microsoft.com/office/drawing/2014/main" val="391893068"/>
                    </a:ext>
                  </a:extLst>
                </a:gridCol>
                <a:gridCol w="370332">
                  <a:extLst>
                    <a:ext uri="{9D8B030D-6E8A-4147-A177-3AD203B41FA5}">
                      <a16:colId xmlns:a16="http://schemas.microsoft.com/office/drawing/2014/main" val="3859118002"/>
                    </a:ext>
                  </a:extLst>
                </a:gridCol>
                <a:gridCol w="370332">
                  <a:extLst>
                    <a:ext uri="{9D8B030D-6E8A-4147-A177-3AD203B41FA5}">
                      <a16:colId xmlns:a16="http://schemas.microsoft.com/office/drawing/2014/main" val="1148740462"/>
                    </a:ext>
                  </a:extLst>
                </a:gridCol>
                <a:gridCol w="329184">
                  <a:extLst>
                    <a:ext uri="{9D8B030D-6E8A-4147-A177-3AD203B41FA5}">
                      <a16:colId xmlns:a16="http://schemas.microsoft.com/office/drawing/2014/main" val="2091156233"/>
                    </a:ext>
                  </a:extLst>
                </a:gridCol>
                <a:gridCol w="329184">
                  <a:extLst>
                    <a:ext uri="{9D8B030D-6E8A-4147-A177-3AD203B41FA5}">
                      <a16:colId xmlns:a16="http://schemas.microsoft.com/office/drawing/2014/main" val="2206414600"/>
                    </a:ext>
                  </a:extLst>
                </a:gridCol>
                <a:gridCol w="370332">
                  <a:extLst>
                    <a:ext uri="{9D8B030D-6E8A-4147-A177-3AD203B41FA5}">
                      <a16:colId xmlns:a16="http://schemas.microsoft.com/office/drawing/2014/main" val="137798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969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13:15:06 </a:t>
                      </a:r>
                      <a:r>
                        <a:rPr kumimoji="0" lang="ar-AE" sz="1000" b="0" i="0" u="none" strike="noStrike" kern="1200" cap="none" spc="0" normalizeH="0" baseline="0" noProof="0">
                          <a:ln>
                            <a:noFill/>
                          </a:ln>
                          <a:solidFill>
                            <a:prstClr val="black"/>
                          </a:solidFill>
                          <a:effectLst/>
                          <a:uLnTx/>
                          <a:uFillTx/>
                          <a:latin typeface="+mn-lt"/>
                          <a:ea typeface="+mn-ea"/>
                          <a:cs typeface="+mn-cs"/>
                        </a:rPr>
                        <a:t> 
 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404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- 2018-08-27 17:00:43 </a:t>
                      </a:r>
                      <a:r>
                        <a:rPr kumimoji="0" lang="ar-AE" sz="1000" b="0" i="0" u="none" strike="noStrike" kern="1200" cap="none" spc="0" normalizeH="0" baseline="0" noProof="0">
                          <a:ln>
                            <a:noFill/>
                          </a:ln>
                          <a:solidFill>
                            <a:prstClr val="black"/>
                          </a:solidFill>
                          <a:effectLst/>
                          <a:uLnTx/>
                          <a:uFillTx/>
                          <a:latin typeface="+mn-lt"/>
                          <a:ea typeface="+mn-ea"/>
                          <a:cs typeface="+mn-cs"/>
                        </a:rPr>
                        <a:t> 
 شاركينا صورة مرطب الشفاه المفضل لكِ على الخاص أو التعليقات 📩 #الدواء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96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19:07:13 </a:t>
                      </a:r>
                      <a:r>
                        <a:rPr kumimoji="0" lang="ar-AE" sz="1000" b="0" i="0" u="none" strike="noStrike" kern="1200" cap="none" spc="0" normalizeH="0" baseline="0" noProof="0">
                          <a:ln>
                            <a:noFill/>
                          </a:ln>
                          <a:solidFill>
                            <a:prstClr val="black"/>
                          </a:solidFill>
                          <a:effectLst/>
                          <a:uLnTx/>
                          <a:uFillTx/>
                          <a:latin typeface="+mn-lt"/>
                          <a:ea typeface="+mn-ea"/>
                          <a:cs typeface="+mn-cs"/>
                        </a:rPr>
                        <a:t> 
 وصار وقت الإعلان عن الفائزين 😍 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1599225"/>
                  </a:ext>
                </a:extLst>
              </a:tr>
            </a:tbl>
          </a:graphicData>
        </a:graphic>
      </p:graphicFrame>
      <p:sp>
        <p:nvSpPr>
          <p:cNvPr id="4" name="Text Placeholder 3">
            <a:extLst>
              <a:ext uri="{FF2B5EF4-FFF2-40B4-BE49-F238E27FC236}">
                <a16:creationId xmlns:a16="http://schemas.microsoft.com/office/drawing/2014/main" id="{D0559C53-12D9-4D26-92C3-1AA00CC3C3C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1447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F339-E067-452C-8435-893754955B68}"/>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202A4EE9-89B0-457B-AA95-D80F34C6D1CA}"/>
              </a:ext>
            </a:extLst>
          </p:cNvPr>
          <p:cNvGraphicFramePr>
            <a:graphicFrameLocks noGrp="1"/>
          </p:cNvGraphicFramePr>
          <p:nvPr>
            <p:ph type="tbl" sz="quarter" idx="13"/>
            <p:extLst>
              <p:ext uri="{D42A27DB-BD31-4B8C-83A1-F6EECF244321}">
                <p14:modId xmlns:p14="http://schemas.microsoft.com/office/powerpoint/2010/main" val="1512071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3433514"/>
                    </a:ext>
                  </a:extLst>
                </a:gridCol>
                <a:gridCol w="370332">
                  <a:extLst>
                    <a:ext uri="{9D8B030D-6E8A-4147-A177-3AD203B41FA5}">
                      <a16:colId xmlns:a16="http://schemas.microsoft.com/office/drawing/2014/main" val="4231992173"/>
                    </a:ext>
                  </a:extLst>
                </a:gridCol>
                <a:gridCol w="370332">
                  <a:extLst>
                    <a:ext uri="{9D8B030D-6E8A-4147-A177-3AD203B41FA5}">
                      <a16:colId xmlns:a16="http://schemas.microsoft.com/office/drawing/2014/main" val="2686605019"/>
                    </a:ext>
                  </a:extLst>
                </a:gridCol>
                <a:gridCol w="370332">
                  <a:extLst>
                    <a:ext uri="{9D8B030D-6E8A-4147-A177-3AD203B41FA5}">
                      <a16:colId xmlns:a16="http://schemas.microsoft.com/office/drawing/2014/main" val="459223504"/>
                    </a:ext>
                  </a:extLst>
                </a:gridCol>
                <a:gridCol w="329184">
                  <a:extLst>
                    <a:ext uri="{9D8B030D-6E8A-4147-A177-3AD203B41FA5}">
                      <a16:colId xmlns:a16="http://schemas.microsoft.com/office/drawing/2014/main" val="2588645153"/>
                    </a:ext>
                  </a:extLst>
                </a:gridCol>
                <a:gridCol w="329184">
                  <a:extLst>
                    <a:ext uri="{9D8B030D-6E8A-4147-A177-3AD203B41FA5}">
                      <a16:colId xmlns:a16="http://schemas.microsoft.com/office/drawing/2014/main" val="796717886"/>
                    </a:ext>
                  </a:extLst>
                </a:gridCol>
                <a:gridCol w="329184">
                  <a:extLst>
                    <a:ext uri="{9D8B030D-6E8A-4147-A177-3AD203B41FA5}">
                      <a16:colId xmlns:a16="http://schemas.microsoft.com/office/drawing/2014/main" val="189769010"/>
                    </a:ext>
                  </a:extLst>
                </a:gridCol>
                <a:gridCol w="329184">
                  <a:extLst>
                    <a:ext uri="{9D8B030D-6E8A-4147-A177-3AD203B41FA5}">
                      <a16:colId xmlns:a16="http://schemas.microsoft.com/office/drawing/2014/main" val="838200015"/>
                    </a:ext>
                  </a:extLst>
                </a:gridCol>
                <a:gridCol w="329184">
                  <a:extLst>
                    <a:ext uri="{9D8B030D-6E8A-4147-A177-3AD203B41FA5}">
                      <a16:colId xmlns:a16="http://schemas.microsoft.com/office/drawing/2014/main" val="2489838893"/>
                    </a:ext>
                  </a:extLst>
                </a:gridCol>
                <a:gridCol w="329184">
                  <a:extLst>
                    <a:ext uri="{9D8B030D-6E8A-4147-A177-3AD203B41FA5}">
                      <a16:colId xmlns:a16="http://schemas.microsoft.com/office/drawing/2014/main" val="2875237308"/>
                    </a:ext>
                  </a:extLst>
                </a:gridCol>
                <a:gridCol w="329184">
                  <a:extLst>
                    <a:ext uri="{9D8B030D-6E8A-4147-A177-3AD203B41FA5}">
                      <a16:colId xmlns:a16="http://schemas.microsoft.com/office/drawing/2014/main" val="3518262501"/>
                    </a:ext>
                  </a:extLst>
                </a:gridCol>
                <a:gridCol w="329184">
                  <a:extLst>
                    <a:ext uri="{9D8B030D-6E8A-4147-A177-3AD203B41FA5}">
                      <a16:colId xmlns:a16="http://schemas.microsoft.com/office/drawing/2014/main" val="838067351"/>
                    </a:ext>
                  </a:extLst>
                </a:gridCol>
                <a:gridCol w="329184">
                  <a:extLst>
                    <a:ext uri="{9D8B030D-6E8A-4147-A177-3AD203B41FA5}">
                      <a16:colId xmlns:a16="http://schemas.microsoft.com/office/drawing/2014/main" val="1017156918"/>
                    </a:ext>
                  </a:extLst>
                </a:gridCol>
                <a:gridCol w="370332">
                  <a:extLst>
                    <a:ext uri="{9D8B030D-6E8A-4147-A177-3AD203B41FA5}">
                      <a16:colId xmlns:a16="http://schemas.microsoft.com/office/drawing/2014/main" val="1491579370"/>
                    </a:ext>
                  </a:extLst>
                </a:gridCol>
                <a:gridCol w="370332">
                  <a:extLst>
                    <a:ext uri="{9D8B030D-6E8A-4147-A177-3AD203B41FA5}">
                      <a16:colId xmlns:a16="http://schemas.microsoft.com/office/drawing/2014/main" val="1140252551"/>
                    </a:ext>
                  </a:extLst>
                </a:gridCol>
                <a:gridCol w="329184">
                  <a:extLst>
                    <a:ext uri="{9D8B030D-6E8A-4147-A177-3AD203B41FA5}">
                      <a16:colId xmlns:a16="http://schemas.microsoft.com/office/drawing/2014/main" val="342400113"/>
                    </a:ext>
                  </a:extLst>
                </a:gridCol>
                <a:gridCol w="329184">
                  <a:extLst>
                    <a:ext uri="{9D8B030D-6E8A-4147-A177-3AD203B41FA5}">
                      <a16:colId xmlns:a16="http://schemas.microsoft.com/office/drawing/2014/main" val="58677225"/>
                    </a:ext>
                  </a:extLst>
                </a:gridCol>
                <a:gridCol w="370332">
                  <a:extLst>
                    <a:ext uri="{9D8B030D-6E8A-4147-A177-3AD203B41FA5}">
                      <a16:colId xmlns:a16="http://schemas.microsoft.com/office/drawing/2014/main" val="4156724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408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14:41:21 </a:t>
                      </a:r>
                      <a:r>
                        <a:rPr kumimoji="0" lang="ar-AE" sz="1000" b="0" i="0" u="none" strike="noStrike" kern="1200" cap="none" spc="0" normalizeH="0" baseline="0" noProof="0">
                          <a:ln>
                            <a:noFill/>
                          </a:ln>
                          <a:solidFill>
                            <a:prstClr val="black"/>
                          </a:solidFill>
                          <a:effectLst/>
                          <a:uLnTx/>
                          <a:uFillTx/>
                          <a:latin typeface="+mn-lt"/>
                          <a:ea typeface="+mn-ea"/>
                          <a:cs typeface="+mn-cs"/>
                        </a:rPr>
                        <a:t> 
 ‎#صيدليات_الدواء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909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13:00:56 </a:t>
                      </a:r>
                      <a:r>
                        <a:rPr kumimoji="0" lang="ar-AE" sz="1000" b="0" i="0" u="none" strike="noStrike" kern="1200" cap="none" spc="0" normalizeH="0" baseline="0" noProof="0">
                          <a:ln>
                            <a:noFill/>
                          </a:ln>
                          <a:solidFill>
                            <a:prstClr val="black"/>
                          </a:solidFill>
                          <a:effectLst/>
                          <a:uLnTx/>
                          <a:uFillTx/>
                          <a:latin typeface="+mn-lt"/>
                          <a:ea typeface="+mn-ea"/>
                          <a:cs typeface="+mn-cs"/>
                        </a:rPr>
                        <a:t> 
 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440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- 2018-08-25 11:00:39 </a:t>
                      </a:r>
                      <a:r>
                        <a:rPr kumimoji="0" lang="ar-AE" sz="1000" b="0" i="0" u="none" strike="noStrike" kern="1200" cap="none" spc="0" normalizeH="0" baseline="0" noProof="0">
                          <a:ln>
                            <a:noFill/>
                          </a:ln>
                          <a:solidFill>
                            <a:prstClr val="black"/>
                          </a:solidFill>
                          <a:effectLst/>
                          <a:uLnTx/>
                          <a:uFillTx/>
                          <a:latin typeface="+mn-lt"/>
                          <a:ea typeface="+mn-ea"/>
                          <a:cs typeface="+mn-cs"/>
                        </a:rPr>
                        <a:t> 
 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8428898"/>
                  </a:ext>
                </a:extLst>
              </a:tr>
            </a:tbl>
          </a:graphicData>
        </a:graphic>
      </p:graphicFrame>
      <p:sp>
        <p:nvSpPr>
          <p:cNvPr id="4" name="Text Placeholder 3">
            <a:extLst>
              <a:ext uri="{FF2B5EF4-FFF2-40B4-BE49-F238E27FC236}">
                <a16:creationId xmlns:a16="http://schemas.microsoft.com/office/drawing/2014/main" id="{998BF258-F1B5-47E6-A8CA-DE3AEB29ECF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81586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E719-6EB1-4115-849B-5C8D40E821CC}"/>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8DEA39FE-1BA1-427E-8024-6C1FB3FC57CC}"/>
              </a:ext>
            </a:extLst>
          </p:cNvPr>
          <p:cNvGraphicFramePr>
            <a:graphicFrameLocks noGrp="1"/>
          </p:cNvGraphicFramePr>
          <p:nvPr>
            <p:ph type="tbl" sz="quarter" idx="13"/>
            <p:extLst>
              <p:ext uri="{D42A27DB-BD31-4B8C-83A1-F6EECF244321}">
                <p14:modId xmlns:p14="http://schemas.microsoft.com/office/powerpoint/2010/main" val="300404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79371113"/>
                    </a:ext>
                  </a:extLst>
                </a:gridCol>
                <a:gridCol w="370332">
                  <a:extLst>
                    <a:ext uri="{9D8B030D-6E8A-4147-A177-3AD203B41FA5}">
                      <a16:colId xmlns:a16="http://schemas.microsoft.com/office/drawing/2014/main" val="1080732176"/>
                    </a:ext>
                  </a:extLst>
                </a:gridCol>
                <a:gridCol w="370332">
                  <a:extLst>
                    <a:ext uri="{9D8B030D-6E8A-4147-A177-3AD203B41FA5}">
                      <a16:colId xmlns:a16="http://schemas.microsoft.com/office/drawing/2014/main" val="1423352923"/>
                    </a:ext>
                  </a:extLst>
                </a:gridCol>
                <a:gridCol w="370332">
                  <a:extLst>
                    <a:ext uri="{9D8B030D-6E8A-4147-A177-3AD203B41FA5}">
                      <a16:colId xmlns:a16="http://schemas.microsoft.com/office/drawing/2014/main" val="2999381263"/>
                    </a:ext>
                  </a:extLst>
                </a:gridCol>
                <a:gridCol w="329184">
                  <a:extLst>
                    <a:ext uri="{9D8B030D-6E8A-4147-A177-3AD203B41FA5}">
                      <a16:colId xmlns:a16="http://schemas.microsoft.com/office/drawing/2014/main" val="1727998191"/>
                    </a:ext>
                  </a:extLst>
                </a:gridCol>
                <a:gridCol w="329184">
                  <a:extLst>
                    <a:ext uri="{9D8B030D-6E8A-4147-A177-3AD203B41FA5}">
                      <a16:colId xmlns:a16="http://schemas.microsoft.com/office/drawing/2014/main" val="2508219431"/>
                    </a:ext>
                  </a:extLst>
                </a:gridCol>
                <a:gridCol w="329184">
                  <a:extLst>
                    <a:ext uri="{9D8B030D-6E8A-4147-A177-3AD203B41FA5}">
                      <a16:colId xmlns:a16="http://schemas.microsoft.com/office/drawing/2014/main" val="1131893071"/>
                    </a:ext>
                  </a:extLst>
                </a:gridCol>
                <a:gridCol w="329184">
                  <a:extLst>
                    <a:ext uri="{9D8B030D-6E8A-4147-A177-3AD203B41FA5}">
                      <a16:colId xmlns:a16="http://schemas.microsoft.com/office/drawing/2014/main" val="2943827136"/>
                    </a:ext>
                  </a:extLst>
                </a:gridCol>
                <a:gridCol w="329184">
                  <a:extLst>
                    <a:ext uri="{9D8B030D-6E8A-4147-A177-3AD203B41FA5}">
                      <a16:colId xmlns:a16="http://schemas.microsoft.com/office/drawing/2014/main" val="2929118672"/>
                    </a:ext>
                  </a:extLst>
                </a:gridCol>
                <a:gridCol w="329184">
                  <a:extLst>
                    <a:ext uri="{9D8B030D-6E8A-4147-A177-3AD203B41FA5}">
                      <a16:colId xmlns:a16="http://schemas.microsoft.com/office/drawing/2014/main" val="2074929371"/>
                    </a:ext>
                  </a:extLst>
                </a:gridCol>
                <a:gridCol w="329184">
                  <a:extLst>
                    <a:ext uri="{9D8B030D-6E8A-4147-A177-3AD203B41FA5}">
                      <a16:colId xmlns:a16="http://schemas.microsoft.com/office/drawing/2014/main" val="4184903430"/>
                    </a:ext>
                  </a:extLst>
                </a:gridCol>
                <a:gridCol w="329184">
                  <a:extLst>
                    <a:ext uri="{9D8B030D-6E8A-4147-A177-3AD203B41FA5}">
                      <a16:colId xmlns:a16="http://schemas.microsoft.com/office/drawing/2014/main" val="1854396180"/>
                    </a:ext>
                  </a:extLst>
                </a:gridCol>
                <a:gridCol w="329184">
                  <a:extLst>
                    <a:ext uri="{9D8B030D-6E8A-4147-A177-3AD203B41FA5}">
                      <a16:colId xmlns:a16="http://schemas.microsoft.com/office/drawing/2014/main" val="2268168763"/>
                    </a:ext>
                  </a:extLst>
                </a:gridCol>
                <a:gridCol w="370332">
                  <a:extLst>
                    <a:ext uri="{9D8B030D-6E8A-4147-A177-3AD203B41FA5}">
                      <a16:colId xmlns:a16="http://schemas.microsoft.com/office/drawing/2014/main" val="1900066706"/>
                    </a:ext>
                  </a:extLst>
                </a:gridCol>
                <a:gridCol w="370332">
                  <a:extLst>
                    <a:ext uri="{9D8B030D-6E8A-4147-A177-3AD203B41FA5}">
                      <a16:colId xmlns:a16="http://schemas.microsoft.com/office/drawing/2014/main" val="1835123333"/>
                    </a:ext>
                  </a:extLst>
                </a:gridCol>
                <a:gridCol w="329184">
                  <a:extLst>
                    <a:ext uri="{9D8B030D-6E8A-4147-A177-3AD203B41FA5}">
                      <a16:colId xmlns:a16="http://schemas.microsoft.com/office/drawing/2014/main" val="3843732193"/>
                    </a:ext>
                  </a:extLst>
                </a:gridCol>
                <a:gridCol w="329184">
                  <a:extLst>
                    <a:ext uri="{9D8B030D-6E8A-4147-A177-3AD203B41FA5}">
                      <a16:colId xmlns:a16="http://schemas.microsoft.com/office/drawing/2014/main" val="2930530947"/>
                    </a:ext>
                  </a:extLst>
                </a:gridCol>
                <a:gridCol w="370332">
                  <a:extLst>
                    <a:ext uri="{9D8B030D-6E8A-4147-A177-3AD203B41FA5}">
                      <a16:colId xmlns:a16="http://schemas.microsoft.com/office/drawing/2014/main" val="251290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539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- 2018-08-24 09:00:44 </a:t>
                      </a:r>
                      <a:r>
                        <a:rPr kumimoji="0" lang="ar-AE" sz="1000" b="0" i="0" u="none" strike="noStrike" kern="1200" cap="none" spc="0" normalizeH="0" baseline="0" noProof="0">
                          <a:ln>
                            <a:noFill/>
                          </a:ln>
                          <a:solidFill>
                            <a:prstClr val="black"/>
                          </a:solidFill>
                          <a:effectLst/>
                          <a:uLnTx/>
                          <a:uFillTx/>
                          <a:latin typeface="+mn-lt"/>
                          <a:ea typeface="+mn-ea"/>
                          <a:cs typeface="+mn-cs"/>
                        </a:rPr>
                        <a:t> 
 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817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- 2018-08-23 11:30:20 </a:t>
                      </a:r>
                      <a:r>
                        <a:rPr kumimoji="0" lang="ar-AE" sz="1000" b="0" i="0" u="none" strike="noStrike" kern="1200" cap="none" spc="0" normalizeH="0" baseline="0" noProof="0">
                          <a:ln>
                            <a:noFill/>
                          </a:ln>
                          <a:solidFill>
                            <a:prstClr val="black"/>
                          </a:solidFill>
                          <a:effectLst/>
                          <a:uLnTx/>
                          <a:uFillTx/>
                          <a:latin typeface="+mn-lt"/>
                          <a:ea typeface="+mn-ea"/>
                          <a:cs typeface="+mn-cs"/>
                        </a:rPr>
                        <a:t> 
 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3272607"/>
                  </a:ext>
                </a:extLst>
              </a:tr>
            </a:tbl>
          </a:graphicData>
        </a:graphic>
      </p:graphicFrame>
      <p:sp>
        <p:nvSpPr>
          <p:cNvPr id="4" name="Text Placeholder 3">
            <a:extLst>
              <a:ext uri="{FF2B5EF4-FFF2-40B4-BE49-F238E27FC236}">
                <a16:creationId xmlns:a16="http://schemas.microsoft.com/office/drawing/2014/main" id="{FAF6D04F-6371-41FE-8B6C-2AD59550D3F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71725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A604-8744-4B3D-9ACE-7D6EEE7370CF}"/>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F1B32516-94E4-4837-B891-FC35D5F08DD3}"/>
              </a:ext>
            </a:extLst>
          </p:cNvPr>
          <p:cNvGraphicFramePr>
            <a:graphicFrameLocks noGrp="1"/>
          </p:cNvGraphicFramePr>
          <p:nvPr>
            <p:ph type="tbl" sz="quarter" idx="13"/>
            <p:extLst>
              <p:ext uri="{D42A27DB-BD31-4B8C-83A1-F6EECF244321}">
                <p14:modId xmlns:p14="http://schemas.microsoft.com/office/powerpoint/2010/main" val="275415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5586786"/>
                    </a:ext>
                  </a:extLst>
                </a:gridCol>
                <a:gridCol w="370332">
                  <a:extLst>
                    <a:ext uri="{9D8B030D-6E8A-4147-A177-3AD203B41FA5}">
                      <a16:colId xmlns:a16="http://schemas.microsoft.com/office/drawing/2014/main" val="39090431"/>
                    </a:ext>
                  </a:extLst>
                </a:gridCol>
                <a:gridCol w="370332">
                  <a:extLst>
                    <a:ext uri="{9D8B030D-6E8A-4147-A177-3AD203B41FA5}">
                      <a16:colId xmlns:a16="http://schemas.microsoft.com/office/drawing/2014/main" val="2750062711"/>
                    </a:ext>
                  </a:extLst>
                </a:gridCol>
                <a:gridCol w="370332">
                  <a:extLst>
                    <a:ext uri="{9D8B030D-6E8A-4147-A177-3AD203B41FA5}">
                      <a16:colId xmlns:a16="http://schemas.microsoft.com/office/drawing/2014/main" val="3830008624"/>
                    </a:ext>
                  </a:extLst>
                </a:gridCol>
                <a:gridCol w="329184">
                  <a:extLst>
                    <a:ext uri="{9D8B030D-6E8A-4147-A177-3AD203B41FA5}">
                      <a16:colId xmlns:a16="http://schemas.microsoft.com/office/drawing/2014/main" val="4263609169"/>
                    </a:ext>
                  </a:extLst>
                </a:gridCol>
                <a:gridCol w="329184">
                  <a:extLst>
                    <a:ext uri="{9D8B030D-6E8A-4147-A177-3AD203B41FA5}">
                      <a16:colId xmlns:a16="http://schemas.microsoft.com/office/drawing/2014/main" val="2163948410"/>
                    </a:ext>
                  </a:extLst>
                </a:gridCol>
                <a:gridCol w="329184">
                  <a:extLst>
                    <a:ext uri="{9D8B030D-6E8A-4147-A177-3AD203B41FA5}">
                      <a16:colId xmlns:a16="http://schemas.microsoft.com/office/drawing/2014/main" val="8985641"/>
                    </a:ext>
                  </a:extLst>
                </a:gridCol>
                <a:gridCol w="329184">
                  <a:extLst>
                    <a:ext uri="{9D8B030D-6E8A-4147-A177-3AD203B41FA5}">
                      <a16:colId xmlns:a16="http://schemas.microsoft.com/office/drawing/2014/main" val="3146458501"/>
                    </a:ext>
                  </a:extLst>
                </a:gridCol>
                <a:gridCol w="329184">
                  <a:extLst>
                    <a:ext uri="{9D8B030D-6E8A-4147-A177-3AD203B41FA5}">
                      <a16:colId xmlns:a16="http://schemas.microsoft.com/office/drawing/2014/main" val="2387634283"/>
                    </a:ext>
                  </a:extLst>
                </a:gridCol>
                <a:gridCol w="329184">
                  <a:extLst>
                    <a:ext uri="{9D8B030D-6E8A-4147-A177-3AD203B41FA5}">
                      <a16:colId xmlns:a16="http://schemas.microsoft.com/office/drawing/2014/main" val="2166279745"/>
                    </a:ext>
                  </a:extLst>
                </a:gridCol>
                <a:gridCol w="329184">
                  <a:extLst>
                    <a:ext uri="{9D8B030D-6E8A-4147-A177-3AD203B41FA5}">
                      <a16:colId xmlns:a16="http://schemas.microsoft.com/office/drawing/2014/main" val="405652953"/>
                    </a:ext>
                  </a:extLst>
                </a:gridCol>
                <a:gridCol w="329184">
                  <a:extLst>
                    <a:ext uri="{9D8B030D-6E8A-4147-A177-3AD203B41FA5}">
                      <a16:colId xmlns:a16="http://schemas.microsoft.com/office/drawing/2014/main" val="471025841"/>
                    </a:ext>
                  </a:extLst>
                </a:gridCol>
                <a:gridCol w="329184">
                  <a:extLst>
                    <a:ext uri="{9D8B030D-6E8A-4147-A177-3AD203B41FA5}">
                      <a16:colId xmlns:a16="http://schemas.microsoft.com/office/drawing/2014/main" val="2734512586"/>
                    </a:ext>
                  </a:extLst>
                </a:gridCol>
                <a:gridCol w="370332">
                  <a:extLst>
                    <a:ext uri="{9D8B030D-6E8A-4147-A177-3AD203B41FA5}">
                      <a16:colId xmlns:a16="http://schemas.microsoft.com/office/drawing/2014/main" val="3659316499"/>
                    </a:ext>
                  </a:extLst>
                </a:gridCol>
                <a:gridCol w="370332">
                  <a:extLst>
                    <a:ext uri="{9D8B030D-6E8A-4147-A177-3AD203B41FA5}">
                      <a16:colId xmlns:a16="http://schemas.microsoft.com/office/drawing/2014/main" val="641466385"/>
                    </a:ext>
                  </a:extLst>
                </a:gridCol>
                <a:gridCol w="329184">
                  <a:extLst>
                    <a:ext uri="{9D8B030D-6E8A-4147-A177-3AD203B41FA5}">
                      <a16:colId xmlns:a16="http://schemas.microsoft.com/office/drawing/2014/main" val="3849035604"/>
                    </a:ext>
                  </a:extLst>
                </a:gridCol>
                <a:gridCol w="329184">
                  <a:extLst>
                    <a:ext uri="{9D8B030D-6E8A-4147-A177-3AD203B41FA5}">
                      <a16:colId xmlns:a16="http://schemas.microsoft.com/office/drawing/2014/main" val="3546559925"/>
                    </a:ext>
                  </a:extLst>
                </a:gridCol>
                <a:gridCol w="370332">
                  <a:extLst>
                    <a:ext uri="{9D8B030D-6E8A-4147-A177-3AD203B41FA5}">
                      <a16:colId xmlns:a16="http://schemas.microsoft.com/office/drawing/2014/main" val="142698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756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- 2018-08-22 17:01:58 </a:t>
                      </a:r>
                      <a:r>
                        <a:rPr kumimoji="0" lang="ar-AE" sz="1000" b="0" i="0" u="none" strike="noStrike" kern="1200" cap="none" spc="0" normalizeH="0" baseline="0" noProof="0">
                          <a:ln>
                            <a:noFill/>
                          </a:ln>
                          <a:solidFill>
                            <a:prstClr val="black"/>
                          </a:solidFill>
                          <a:effectLst/>
                          <a:uLnTx/>
                          <a:uFillTx/>
                          <a:latin typeface="+mn-lt"/>
                          <a:ea typeface="+mn-ea"/>
                          <a:cs typeface="+mn-cs"/>
                        </a:rPr>
                        <a:t> 
 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36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- 2018-08-21 17:01:21 </a:t>
                      </a:r>
                      <a:r>
                        <a:rPr kumimoji="0" lang="ar-AE" sz="1000" b="0" i="0" u="none" strike="noStrike" kern="1200" cap="none" spc="0" normalizeH="0" baseline="0" noProof="0">
                          <a:ln>
                            <a:noFill/>
                          </a:ln>
                          <a:solidFill>
                            <a:prstClr val="black"/>
                          </a:solidFill>
                          <a:effectLst/>
                          <a:uLnTx/>
                          <a:uFillTx/>
                          <a:latin typeface="+mn-lt"/>
                          <a:ea typeface="+mn-ea"/>
                          <a:cs typeface="+mn-cs"/>
                        </a:rPr>
                        <a:t> 
 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0201836"/>
                  </a:ext>
                </a:extLst>
              </a:tr>
            </a:tbl>
          </a:graphicData>
        </a:graphic>
      </p:graphicFrame>
      <p:sp>
        <p:nvSpPr>
          <p:cNvPr id="4" name="Text Placeholder 3">
            <a:extLst>
              <a:ext uri="{FF2B5EF4-FFF2-40B4-BE49-F238E27FC236}">
                <a16:creationId xmlns:a16="http://schemas.microsoft.com/office/drawing/2014/main" id="{D6AD36F6-5DAC-4796-8F1F-9218D73CDB6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26759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D3D67-9389-49E0-9059-035341128271}"/>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369B390F-A433-44ED-A8D2-EDB82B980D5E}"/>
              </a:ext>
            </a:extLst>
          </p:cNvPr>
          <p:cNvGraphicFramePr>
            <a:graphicFrameLocks noGrp="1"/>
          </p:cNvGraphicFramePr>
          <p:nvPr>
            <p:ph type="tbl" sz="quarter" idx="13"/>
            <p:extLst>
              <p:ext uri="{D42A27DB-BD31-4B8C-83A1-F6EECF244321}">
                <p14:modId xmlns:p14="http://schemas.microsoft.com/office/powerpoint/2010/main" val="3912418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0517483"/>
                    </a:ext>
                  </a:extLst>
                </a:gridCol>
                <a:gridCol w="370332">
                  <a:extLst>
                    <a:ext uri="{9D8B030D-6E8A-4147-A177-3AD203B41FA5}">
                      <a16:colId xmlns:a16="http://schemas.microsoft.com/office/drawing/2014/main" val="2185367212"/>
                    </a:ext>
                  </a:extLst>
                </a:gridCol>
                <a:gridCol w="370332">
                  <a:extLst>
                    <a:ext uri="{9D8B030D-6E8A-4147-A177-3AD203B41FA5}">
                      <a16:colId xmlns:a16="http://schemas.microsoft.com/office/drawing/2014/main" val="1947670011"/>
                    </a:ext>
                  </a:extLst>
                </a:gridCol>
                <a:gridCol w="370332">
                  <a:extLst>
                    <a:ext uri="{9D8B030D-6E8A-4147-A177-3AD203B41FA5}">
                      <a16:colId xmlns:a16="http://schemas.microsoft.com/office/drawing/2014/main" val="683207022"/>
                    </a:ext>
                  </a:extLst>
                </a:gridCol>
                <a:gridCol w="329184">
                  <a:extLst>
                    <a:ext uri="{9D8B030D-6E8A-4147-A177-3AD203B41FA5}">
                      <a16:colId xmlns:a16="http://schemas.microsoft.com/office/drawing/2014/main" val="874423895"/>
                    </a:ext>
                  </a:extLst>
                </a:gridCol>
                <a:gridCol w="329184">
                  <a:extLst>
                    <a:ext uri="{9D8B030D-6E8A-4147-A177-3AD203B41FA5}">
                      <a16:colId xmlns:a16="http://schemas.microsoft.com/office/drawing/2014/main" val="1509125501"/>
                    </a:ext>
                  </a:extLst>
                </a:gridCol>
                <a:gridCol w="329184">
                  <a:extLst>
                    <a:ext uri="{9D8B030D-6E8A-4147-A177-3AD203B41FA5}">
                      <a16:colId xmlns:a16="http://schemas.microsoft.com/office/drawing/2014/main" val="569744959"/>
                    </a:ext>
                  </a:extLst>
                </a:gridCol>
                <a:gridCol w="329184">
                  <a:extLst>
                    <a:ext uri="{9D8B030D-6E8A-4147-A177-3AD203B41FA5}">
                      <a16:colId xmlns:a16="http://schemas.microsoft.com/office/drawing/2014/main" val="3905917425"/>
                    </a:ext>
                  </a:extLst>
                </a:gridCol>
                <a:gridCol w="329184">
                  <a:extLst>
                    <a:ext uri="{9D8B030D-6E8A-4147-A177-3AD203B41FA5}">
                      <a16:colId xmlns:a16="http://schemas.microsoft.com/office/drawing/2014/main" val="530601027"/>
                    </a:ext>
                  </a:extLst>
                </a:gridCol>
                <a:gridCol w="329184">
                  <a:extLst>
                    <a:ext uri="{9D8B030D-6E8A-4147-A177-3AD203B41FA5}">
                      <a16:colId xmlns:a16="http://schemas.microsoft.com/office/drawing/2014/main" val="3629602174"/>
                    </a:ext>
                  </a:extLst>
                </a:gridCol>
                <a:gridCol w="329184">
                  <a:extLst>
                    <a:ext uri="{9D8B030D-6E8A-4147-A177-3AD203B41FA5}">
                      <a16:colId xmlns:a16="http://schemas.microsoft.com/office/drawing/2014/main" val="4124971799"/>
                    </a:ext>
                  </a:extLst>
                </a:gridCol>
                <a:gridCol w="329184">
                  <a:extLst>
                    <a:ext uri="{9D8B030D-6E8A-4147-A177-3AD203B41FA5}">
                      <a16:colId xmlns:a16="http://schemas.microsoft.com/office/drawing/2014/main" val="1375308690"/>
                    </a:ext>
                  </a:extLst>
                </a:gridCol>
                <a:gridCol w="329184">
                  <a:extLst>
                    <a:ext uri="{9D8B030D-6E8A-4147-A177-3AD203B41FA5}">
                      <a16:colId xmlns:a16="http://schemas.microsoft.com/office/drawing/2014/main" val="2456664768"/>
                    </a:ext>
                  </a:extLst>
                </a:gridCol>
                <a:gridCol w="370332">
                  <a:extLst>
                    <a:ext uri="{9D8B030D-6E8A-4147-A177-3AD203B41FA5}">
                      <a16:colId xmlns:a16="http://schemas.microsoft.com/office/drawing/2014/main" val="1429929486"/>
                    </a:ext>
                  </a:extLst>
                </a:gridCol>
                <a:gridCol w="370332">
                  <a:extLst>
                    <a:ext uri="{9D8B030D-6E8A-4147-A177-3AD203B41FA5}">
                      <a16:colId xmlns:a16="http://schemas.microsoft.com/office/drawing/2014/main" val="3984664941"/>
                    </a:ext>
                  </a:extLst>
                </a:gridCol>
                <a:gridCol w="329184">
                  <a:extLst>
                    <a:ext uri="{9D8B030D-6E8A-4147-A177-3AD203B41FA5}">
                      <a16:colId xmlns:a16="http://schemas.microsoft.com/office/drawing/2014/main" val="2727805489"/>
                    </a:ext>
                  </a:extLst>
                </a:gridCol>
                <a:gridCol w="329184">
                  <a:extLst>
                    <a:ext uri="{9D8B030D-6E8A-4147-A177-3AD203B41FA5}">
                      <a16:colId xmlns:a16="http://schemas.microsoft.com/office/drawing/2014/main" val="193398678"/>
                    </a:ext>
                  </a:extLst>
                </a:gridCol>
                <a:gridCol w="370332">
                  <a:extLst>
                    <a:ext uri="{9D8B030D-6E8A-4147-A177-3AD203B41FA5}">
                      <a16:colId xmlns:a16="http://schemas.microsoft.com/office/drawing/2014/main" val="388102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838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16:01:49 </a:t>
                      </a:r>
                      <a:r>
                        <a:rPr kumimoji="0" lang="ar-AE" sz="1000" b="0" i="0" u="none" strike="noStrike" kern="1200" cap="none" spc="0" normalizeH="0" baseline="0" noProof="0">
                          <a:ln>
                            <a:noFill/>
                          </a:ln>
                          <a:solidFill>
                            <a:prstClr val="black"/>
                          </a:solidFill>
                          <a:effectLst/>
                          <a:uLnTx/>
                          <a:uFillTx/>
                          <a:latin typeface="+mn-lt"/>
                          <a:ea typeface="+mn-ea"/>
                          <a:cs typeface="+mn-cs"/>
                        </a:rPr>
                        <a:t> 
 #صيدلية_الدواء تهنئكم بحلول عيد الأضحى المبارك، أعاده الله عليكم بالخير واليمن والبركات، ومتّعكم بجزيل الصحة والعافية بين الأهل والأحباب 😊🌷 #عيد_الأضحى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082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10:00:47 </a:t>
                      </a:r>
                      <a:r>
                        <a:rPr kumimoji="0" lang="ar-AE" sz="1000" b="0" i="0" u="none" strike="noStrike" kern="1200" cap="none" spc="0" normalizeH="0" baseline="0" noProof="0">
                          <a:ln>
                            <a:noFill/>
                          </a:ln>
                          <a:solidFill>
                            <a:prstClr val="black"/>
                          </a:solidFill>
                          <a:effectLst/>
                          <a:uLnTx/>
                          <a:uFillTx/>
                          <a:latin typeface="+mn-lt"/>
                          <a:ea typeface="+mn-ea"/>
                          <a:cs typeface="+mn-cs"/>
                        </a:rPr>
                        <a:t> 
 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289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- 2018-08-19 15:00:50 </a:t>
                      </a:r>
                      <a:r>
                        <a:rPr kumimoji="0" lang="ar-AE" sz="1000" b="0" i="0" u="none" strike="noStrike" kern="1200" cap="none" spc="0" normalizeH="0" baseline="0" noProof="0">
                          <a:ln>
                            <a:noFill/>
                          </a:ln>
                          <a:solidFill>
                            <a:prstClr val="black"/>
                          </a:solidFill>
                          <a:effectLst/>
                          <a:uLnTx/>
                          <a:uFillTx/>
                          <a:latin typeface="+mn-lt"/>
                          <a:ea typeface="+mn-ea"/>
                          <a:cs typeface="+mn-cs"/>
                        </a:rPr>
                        <a:t> 
 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3121264"/>
                  </a:ext>
                </a:extLst>
              </a:tr>
            </a:tbl>
          </a:graphicData>
        </a:graphic>
      </p:graphicFrame>
      <p:sp>
        <p:nvSpPr>
          <p:cNvPr id="4" name="Text Placeholder 3">
            <a:extLst>
              <a:ext uri="{FF2B5EF4-FFF2-40B4-BE49-F238E27FC236}">
                <a16:creationId xmlns:a16="http://schemas.microsoft.com/office/drawing/2014/main" id="{525DACF2-0BED-442D-A6A9-80E9560828B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63668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0AC6-6ED7-43F3-93F0-E02601722980}"/>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8D5EBF98-13EF-4CFA-83E4-07072F5CC054}"/>
              </a:ext>
            </a:extLst>
          </p:cNvPr>
          <p:cNvGraphicFramePr>
            <a:graphicFrameLocks noGrp="1"/>
          </p:cNvGraphicFramePr>
          <p:nvPr>
            <p:ph type="tbl" sz="quarter" idx="13"/>
            <p:extLst>
              <p:ext uri="{D42A27DB-BD31-4B8C-83A1-F6EECF244321}">
                <p14:modId xmlns:p14="http://schemas.microsoft.com/office/powerpoint/2010/main" val="1608090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4023652"/>
                    </a:ext>
                  </a:extLst>
                </a:gridCol>
                <a:gridCol w="370332">
                  <a:extLst>
                    <a:ext uri="{9D8B030D-6E8A-4147-A177-3AD203B41FA5}">
                      <a16:colId xmlns:a16="http://schemas.microsoft.com/office/drawing/2014/main" val="2805773519"/>
                    </a:ext>
                  </a:extLst>
                </a:gridCol>
                <a:gridCol w="370332">
                  <a:extLst>
                    <a:ext uri="{9D8B030D-6E8A-4147-A177-3AD203B41FA5}">
                      <a16:colId xmlns:a16="http://schemas.microsoft.com/office/drawing/2014/main" val="1287201563"/>
                    </a:ext>
                  </a:extLst>
                </a:gridCol>
                <a:gridCol w="370332">
                  <a:extLst>
                    <a:ext uri="{9D8B030D-6E8A-4147-A177-3AD203B41FA5}">
                      <a16:colId xmlns:a16="http://schemas.microsoft.com/office/drawing/2014/main" val="2878322211"/>
                    </a:ext>
                  </a:extLst>
                </a:gridCol>
                <a:gridCol w="329184">
                  <a:extLst>
                    <a:ext uri="{9D8B030D-6E8A-4147-A177-3AD203B41FA5}">
                      <a16:colId xmlns:a16="http://schemas.microsoft.com/office/drawing/2014/main" val="764594427"/>
                    </a:ext>
                  </a:extLst>
                </a:gridCol>
                <a:gridCol w="329184">
                  <a:extLst>
                    <a:ext uri="{9D8B030D-6E8A-4147-A177-3AD203B41FA5}">
                      <a16:colId xmlns:a16="http://schemas.microsoft.com/office/drawing/2014/main" val="2279107844"/>
                    </a:ext>
                  </a:extLst>
                </a:gridCol>
                <a:gridCol w="329184">
                  <a:extLst>
                    <a:ext uri="{9D8B030D-6E8A-4147-A177-3AD203B41FA5}">
                      <a16:colId xmlns:a16="http://schemas.microsoft.com/office/drawing/2014/main" val="1612158210"/>
                    </a:ext>
                  </a:extLst>
                </a:gridCol>
                <a:gridCol w="329184">
                  <a:extLst>
                    <a:ext uri="{9D8B030D-6E8A-4147-A177-3AD203B41FA5}">
                      <a16:colId xmlns:a16="http://schemas.microsoft.com/office/drawing/2014/main" val="1612753316"/>
                    </a:ext>
                  </a:extLst>
                </a:gridCol>
                <a:gridCol w="329184">
                  <a:extLst>
                    <a:ext uri="{9D8B030D-6E8A-4147-A177-3AD203B41FA5}">
                      <a16:colId xmlns:a16="http://schemas.microsoft.com/office/drawing/2014/main" val="2650556063"/>
                    </a:ext>
                  </a:extLst>
                </a:gridCol>
                <a:gridCol w="329184">
                  <a:extLst>
                    <a:ext uri="{9D8B030D-6E8A-4147-A177-3AD203B41FA5}">
                      <a16:colId xmlns:a16="http://schemas.microsoft.com/office/drawing/2014/main" val="1947458362"/>
                    </a:ext>
                  </a:extLst>
                </a:gridCol>
                <a:gridCol w="329184">
                  <a:extLst>
                    <a:ext uri="{9D8B030D-6E8A-4147-A177-3AD203B41FA5}">
                      <a16:colId xmlns:a16="http://schemas.microsoft.com/office/drawing/2014/main" val="3543107012"/>
                    </a:ext>
                  </a:extLst>
                </a:gridCol>
                <a:gridCol w="329184">
                  <a:extLst>
                    <a:ext uri="{9D8B030D-6E8A-4147-A177-3AD203B41FA5}">
                      <a16:colId xmlns:a16="http://schemas.microsoft.com/office/drawing/2014/main" val="2688435619"/>
                    </a:ext>
                  </a:extLst>
                </a:gridCol>
                <a:gridCol w="329184">
                  <a:extLst>
                    <a:ext uri="{9D8B030D-6E8A-4147-A177-3AD203B41FA5}">
                      <a16:colId xmlns:a16="http://schemas.microsoft.com/office/drawing/2014/main" val="3575625719"/>
                    </a:ext>
                  </a:extLst>
                </a:gridCol>
                <a:gridCol w="370332">
                  <a:extLst>
                    <a:ext uri="{9D8B030D-6E8A-4147-A177-3AD203B41FA5}">
                      <a16:colId xmlns:a16="http://schemas.microsoft.com/office/drawing/2014/main" val="1150347886"/>
                    </a:ext>
                  </a:extLst>
                </a:gridCol>
                <a:gridCol w="370332">
                  <a:extLst>
                    <a:ext uri="{9D8B030D-6E8A-4147-A177-3AD203B41FA5}">
                      <a16:colId xmlns:a16="http://schemas.microsoft.com/office/drawing/2014/main" val="1351068558"/>
                    </a:ext>
                  </a:extLst>
                </a:gridCol>
                <a:gridCol w="329184">
                  <a:extLst>
                    <a:ext uri="{9D8B030D-6E8A-4147-A177-3AD203B41FA5}">
                      <a16:colId xmlns:a16="http://schemas.microsoft.com/office/drawing/2014/main" val="1370801421"/>
                    </a:ext>
                  </a:extLst>
                </a:gridCol>
                <a:gridCol w="329184">
                  <a:extLst>
                    <a:ext uri="{9D8B030D-6E8A-4147-A177-3AD203B41FA5}">
                      <a16:colId xmlns:a16="http://schemas.microsoft.com/office/drawing/2014/main" val="1082122720"/>
                    </a:ext>
                  </a:extLst>
                </a:gridCol>
                <a:gridCol w="370332">
                  <a:extLst>
                    <a:ext uri="{9D8B030D-6E8A-4147-A177-3AD203B41FA5}">
                      <a16:colId xmlns:a16="http://schemas.microsoft.com/office/drawing/2014/main" val="1906656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195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- 2018-08-18 13:00:59 </a:t>
                      </a:r>
                      <a:r>
                        <a:rPr kumimoji="0" lang="ar-AE" sz="1000" b="0" i="0" u="none" strike="noStrike" kern="1200" cap="none" spc="0" normalizeH="0" baseline="0" noProof="0">
                          <a:ln>
                            <a:noFill/>
                          </a:ln>
                          <a:solidFill>
                            <a:prstClr val="black"/>
                          </a:solidFill>
                          <a:effectLst/>
                          <a:uLnTx/>
                          <a:uFillTx/>
                          <a:latin typeface="+mn-lt"/>
                          <a:ea typeface="+mn-ea"/>
                          <a:cs typeface="+mn-cs"/>
                        </a:rPr>
                        <a:t> 
 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962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- 2018-08-17 09:00:33 </a:t>
                      </a:r>
                      <a:r>
                        <a:rPr kumimoji="0" lang="ar-AE" sz="1000" b="0" i="0" u="none" strike="noStrike" kern="1200" cap="none" spc="0" normalizeH="0" baseline="0" noProof="0">
                          <a:ln>
                            <a:noFill/>
                          </a:ln>
                          <a:solidFill>
                            <a:prstClr val="black"/>
                          </a:solidFill>
                          <a:effectLst/>
                          <a:uLnTx/>
                          <a:uFillTx/>
                          <a:latin typeface="+mn-lt"/>
                          <a:ea typeface="+mn-ea"/>
                          <a:cs typeface="+mn-cs"/>
                        </a:rPr>
                        <a:t> 
 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4130719"/>
                  </a:ext>
                </a:extLst>
              </a:tr>
            </a:tbl>
          </a:graphicData>
        </a:graphic>
      </p:graphicFrame>
      <p:sp>
        <p:nvSpPr>
          <p:cNvPr id="4" name="Text Placeholder 3">
            <a:extLst>
              <a:ext uri="{FF2B5EF4-FFF2-40B4-BE49-F238E27FC236}">
                <a16:creationId xmlns:a16="http://schemas.microsoft.com/office/drawing/2014/main" id="{128079F8-EAE4-44C3-9A0D-5272EAD84AA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17353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EB5BA-4CC7-4903-B9BF-1E71AD48A4F1}"/>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F81DEA13-76FE-46BB-976B-ED939D9D5527}"/>
              </a:ext>
            </a:extLst>
          </p:cNvPr>
          <p:cNvGraphicFramePr>
            <a:graphicFrameLocks noGrp="1"/>
          </p:cNvGraphicFramePr>
          <p:nvPr>
            <p:ph type="tbl" sz="quarter" idx="13"/>
            <p:extLst>
              <p:ext uri="{D42A27DB-BD31-4B8C-83A1-F6EECF244321}">
                <p14:modId xmlns:p14="http://schemas.microsoft.com/office/powerpoint/2010/main" val="30642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9151064"/>
                    </a:ext>
                  </a:extLst>
                </a:gridCol>
                <a:gridCol w="370332">
                  <a:extLst>
                    <a:ext uri="{9D8B030D-6E8A-4147-A177-3AD203B41FA5}">
                      <a16:colId xmlns:a16="http://schemas.microsoft.com/office/drawing/2014/main" val="1213466935"/>
                    </a:ext>
                  </a:extLst>
                </a:gridCol>
                <a:gridCol w="370332">
                  <a:extLst>
                    <a:ext uri="{9D8B030D-6E8A-4147-A177-3AD203B41FA5}">
                      <a16:colId xmlns:a16="http://schemas.microsoft.com/office/drawing/2014/main" val="4025179069"/>
                    </a:ext>
                  </a:extLst>
                </a:gridCol>
                <a:gridCol w="370332">
                  <a:extLst>
                    <a:ext uri="{9D8B030D-6E8A-4147-A177-3AD203B41FA5}">
                      <a16:colId xmlns:a16="http://schemas.microsoft.com/office/drawing/2014/main" val="3707309719"/>
                    </a:ext>
                  </a:extLst>
                </a:gridCol>
                <a:gridCol w="329184">
                  <a:extLst>
                    <a:ext uri="{9D8B030D-6E8A-4147-A177-3AD203B41FA5}">
                      <a16:colId xmlns:a16="http://schemas.microsoft.com/office/drawing/2014/main" val="1979301540"/>
                    </a:ext>
                  </a:extLst>
                </a:gridCol>
                <a:gridCol w="329184">
                  <a:extLst>
                    <a:ext uri="{9D8B030D-6E8A-4147-A177-3AD203B41FA5}">
                      <a16:colId xmlns:a16="http://schemas.microsoft.com/office/drawing/2014/main" val="1985224072"/>
                    </a:ext>
                  </a:extLst>
                </a:gridCol>
                <a:gridCol w="329184">
                  <a:extLst>
                    <a:ext uri="{9D8B030D-6E8A-4147-A177-3AD203B41FA5}">
                      <a16:colId xmlns:a16="http://schemas.microsoft.com/office/drawing/2014/main" val="296468162"/>
                    </a:ext>
                  </a:extLst>
                </a:gridCol>
                <a:gridCol w="329184">
                  <a:extLst>
                    <a:ext uri="{9D8B030D-6E8A-4147-A177-3AD203B41FA5}">
                      <a16:colId xmlns:a16="http://schemas.microsoft.com/office/drawing/2014/main" val="630905471"/>
                    </a:ext>
                  </a:extLst>
                </a:gridCol>
                <a:gridCol w="329184">
                  <a:extLst>
                    <a:ext uri="{9D8B030D-6E8A-4147-A177-3AD203B41FA5}">
                      <a16:colId xmlns:a16="http://schemas.microsoft.com/office/drawing/2014/main" val="2327597169"/>
                    </a:ext>
                  </a:extLst>
                </a:gridCol>
                <a:gridCol w="329184">
                  <a:extLst>
                    <a:ext uri="{9D8B030D-6E8A-4147-A177-3AD203B41FA5}">
                      <a16:colId xmlns:a16="http://schemas.microsoft.com/office/drawing/2014/main" val="190023097"/>
                    </a:ext>
                  </a:extLst>
                </a:gridCol>
                <a:gridCol w="329184">
                  <a:extLst>
                    <a:ext uri="{9D8B030D-6E8A-4147-A177-3AD203B41FA5}">
                      <a16:colId xmlns:a16="http://schemas.microsoft.com/office/drawing/2014/main" val="3611918876"/>
                    </a:ext>
                  </a:extLst>
                </a:gridCol>
                <a:gridCol w="329184">
                  <a:extLst>
                    <a:ext uri="{9D8B030D-6E8A-4147-A177-3AD203B41FA5}">
                      <a16:colId xmlns:a16="http://schemas.microsoft.com/office/drawing/2014/main" val="1111334803"/>
                    </a:ext>
                  </a:extLst>
                </a:gridCol>
                <a:gridCol w="329184">
                  <a:extLst>
                    <a:ext uri="{9D8B030D-6E8A-4147-A177-3AD203B41FA5}">
                      <a16:colId xmlns:a16="http://schemas.microsoft.com/office/drawing/2014/main" val="161330998"/>
                    </a:ext>
                  </a:extLst>
                </a:gridCol>
                <a:gridCol w="370332">
                  <a:extLst>
                    <a:ext uri="{9D8B030D-6E8A-4147-A177-3AD203B41FA5}">
                      <a16:colId xmlns:a16="http://schemas.microsoft.com/office/drawing/2014/main" val="4018659442"/>
                    </a:ext>
                  </a:extLst>
                </a:gridCol>
                <a:gridCol w="370332">
                  <a:extLst>
                    <a:ext uri="{9D8B030D-6E8A-4147-A177-3AD203B41FA5}">
                      <a16:colId xmlns:a16="http://schemas.microsoft.com/office/drawing/2014/main" val="947034485"/>
                    </a:ext>
                  </a:extLst>
                </a:gridCol>
                <a:gridCol w="329184">
                  <a:extLst>
                    <a:ext uri="{9D8B030D-6E8A-4147-A177-3AD203B41FA5}">
                      <a16:colId xmlns:a16="http://schemas.microsoft.com/office/drawing/2014/main" val="2129236370"/>
                    </a:ext>
                  </a:extLst>
                </a:gridCol>
                <a:gridCol w="329184">
                  <a:extLst>
                    <a:ext uri="{9D8B030D-6E8A-4147-A177-3AD203B41FA5}">
                      <a16:colId xmlns:a16="http://schemas.microsoft.com/office/drawing/2014/main" val="1846770360"/>
                    </a:ext>
                  </a:extLst>
                </a:gridCol>
                <a:gridCol w="370332">
                  <a:extLst>
                    <a:ext uri="{9D8B030D-6E8A-4147-A177-3AD203B41FA5}">
                      <a16:colId xmlns:a16="http://schemas.microsoft.com/office/drawing/2014/main" val="2441297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274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17:30:15 </a:t>
                      </a:r>
                      <a:r>
                        <a:rPr kumimoji="0" lang="ar-AE" sz="1000" b="0" i="0" u="none" strike="noStrike" kern="1200" cap="none" spc="0" normalizeH="0" baseline="0" noProof="0">
                          <a:ln>
                            <a:noFill/>
                          </a:ln>
                          <a:solidFill>
                            <a:prstClr val="black"/>
                          </a:solidFill>
                          <a:effectLst/>
                          <a:uLnTx/>
                          <a:uFillTx/>
                          <a:latin typeface="+mn-lt"/>
                          <a:ea typeface="+mn-ea"/>
                          <a:cs typeface="+mn-cs"/>
                        </a:rPr>
                        <a:t> 
 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377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17:00:55 </a:t>
                      </a:r>
                      <a:r>
                        <a:rPr kumimoji="0" lang="ar-AE" sz="1000" b="0" i="0" u="none" strike="noStrike" kern="1200" cap="none" spc="0" normalizeH="0" baseline="0" noProof="0">
                          <a:ln>
                            <a:noFill/>
                          </a:ln>
                          <a:solidFill>
                            <a:prstClr val="black"/>
                          </a:solidFill>
                          <a:effectLst/>
                          <a:uLnTx/>
                          <a:uFillTx/>
                          <a:latin typeface="+mn-lt"/>
                          <a:ea typeface="+mn-ea"/>
                          <a:cs typeface="+mn-cs"/>
                        </a:rPr>
                        <a:t> 
 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759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14:00:22 </a:t>
                      </a:r>
                      <a:r>
                        <a:rPr kumimoji="0" lang="ar-AE" sz="1000" b="0" i="0" u="none" strike="noStrike" kern="1200" cap="none" spc="0" normalizeH="0" baseline="0" noProof="0">
                          <a:ln>
                            <a:noFill/>
                          </a:ln>
                          <a:solidFill>
                            <a:prstClr val="black"/>
                          </a:solidFill>
                          <a:effectLst/>
                          <a:uLnTx/>
                          <a:uFillTx/>
                          <a:latin typeface="+mn-lt"/>
                          <a:ea typeface="+mn-ea"/>
                          <a:cs typeface="+mn-cs"/>
                        </a:rPr>
                        <a:t> 
 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2800565"/>
                  </a:ext>
                </a:extLst>
              </a:tr>
            </a:tbl>
          </a:graphicData>
        </a:graphic>
      </p:graphicFrame>
      <p:sp>
        <p:nvSpPr>
          <p:cNvPr id="4" name="Text Placeholder 3">
            <a:extLst>
              <a:ext uri="{FF2B5EF4-FFF2-40B4-BE49-F238E27FC236}">
                <a16:creationId xmlns:a16="http://schemas.microsoft.com/office/drawing/2014/main" id="{4D052FEB-E526-4BA9-8B13-848661E5F45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9418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308E7-6C8B-46E3-8AFD-96EFBD2CFC48}"/>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10221934-6075-482F-B052-4433965BEE6C}"/>
              </a:ext>
            </a:extLst>
          </p:cNvPr>
          <p:cNvGraphicFramePr>
            <a:graphicFrameLocks noGrp="1"/>
          </p:cNvGraphicFramePr>
          <p:nvPr>
            <p:ph type="tbl" sz="quarter" idx="13"/>
            <p:extLst>
              <p:ext uri="{D42A27DB-BD31-4B8C-83A1-F6EECF244321}">
                <p14:modId xmlns:p14="http://schemas.microsoft.com/office/powerpoint/2010/main" val="281883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1958915"/>
                    </a:ext>
                  </a:extLst>
                </a:gridCol>
                <a:gridCol w="370332">
                  <a:extLst>
                    <a:ext uri="{9D8B030D-6E8A-4147-A177-3AD203B41FA5}">
                      <a16:colId xmlns:a16="http://schemas.microsoft.com/office/drawing/2014/main" val="2343619799"/>
                    </a:ext>
                  </a:extLst>
                </a:gridCol>
                <a:gridCol w="370332">
                  <a:extLst>
                    <a:ext uri="{9D8B030D-6E8A-4147-A177-3AD203B41FA5}">
                      <a16:colId xmlns:a16="http://schemas.microsoft.com/office/drawing/2014/main" val="3229090953"/>
                    </a:ext>
                  </a:extLst>
                </a:gridCol>
                <a:gridCol w="370332">
                  <a:extLst>
                    <a:ext uri="{9D8B030D-6E8A-4147-A177-3AD203B41FA5}">
                      <a16:colId xmlns:a16="http://schemas.microsoft.com/office/drawing/2014/main" val="2477637289"/>
                    </a:ext>
                  </a:extLst>
                </a:gridCol>
                <a:gridCol w="329184">
                  <a:extLst>
                    <a:ext uri="{9D8B030D-6E8A-4147-A177-3AD203B41FA5}">
                      <a16:colId xmlns:a16="http://schemas.microsoft.com/office/drawing/2014/main" val="857934694"/>
                    </a:ext>
                  </a:extLst>
                </a:gridCol>
                <a:gridCol w="329184">
                  <a:extLst>
                    <a:ext uri="{9D8B030D-6E8A-4147-A177-3AD203B41FA5}">
                      <a16:colId xmlns:a16="http://schemas.microsoft.com/office/drawing/2014/main" val="2219648162"/>
                    </a:ext>
                  </a:extLst>
                </a:gridCol>
                <a:gridCol w="329184">
                  <a:extLst>
                    <a:ext uri="{9D8B030D-6E8A-4147-A177-3AD203B41FA5}">
                      <a16:colId xmlns:a16="http://schemas.microsoft.com/office/drawing/2014/main" val="777746647"/>
                    </a:ext>
                  </a:extLst>
                </a:gridCol>
                <a:gridCol w="329184">
                  <a:extLst>
                    <a:ext uri="{9D8B030D-6E8A-4147-A177-3AD203B41FA5}">
                      <a16:colId xmlns:a16="http://schemas.microsoft.com/office/drawing/2014/main" val="1229970381"/>
                    </a:ext>
                  </a:extLst>
                </a:gridCol>
                <a:gridCol w="329184">
                  <a:extLst>
                    <a:ext uri="{9D8B030D-6E8A-4147-A177-3AD203B41FA5}">
                      <a16:colId xmlns:a16="http://schemas.microsoft.com/office/drawing/2014/main" val="2614665268"/>
                    </a:ext>
                  </a:extLst>
                </a:gridCol>
                <a:gridCol w="329184">
                  <a:extLst>
                    <a:ext uri="{9D8B030D-6E8A-4147-A177-3AD203B41FA5}">
                      <a16:colId xmlns:a16="http://schemas.microsoft.com/office/drawing/2014/main" val="3175391293"/>
                    </a:ext>
                  </a:extLst>
                </a:gridCol>
                <a:gridCol w="329184">
                  <a:extLst>
                    <a:ext uri="{9D8B030D-6E8A-4147-A177-3AD203B41FA5}">
                      <a16:colId xmlns:a16="http://schemas.microsoft.com/office/drawing/2014/main" val="1284748419"/>
                    </a:ext>
                  </a:extLst>
                </a:gridCol>
                <a:gridCol w="329184">
                  <a:extLst>
                    <a:ext uri="{9D8B030D-6E8A-4147-A177-3AD203B41FA5}">
                      <a16:colId xmlns:a16="http://schemas.microsoft.com/office/drawing/2014/main" val="4126072867"/>
                    </a:ext>
                  </a:extLst>
                </a:gridCol>
                <a:gridCol w="329184">
                  <a:extLst>
                    <a:ext uri="{9D8B030D-6E8A-4147-A177-3AD203B41FA5}">
                      <a16:colId xmlns:a16="http://schemas.microsoft.com/office/drawing/2014/main" val="1722064154"/>
                    </a:ext>
                  </a:extLst>
                </a:gridCol>
                <a:gridCol w="370332">
                  <a:extLst>
                    <a:ext uri="{9D8B030D-6E8A-4147-A177-3AD203B41FA5}">
                      <a16:colId xmlns:a16="http://schemas.microsoft.com/office/drawing/2014/main" val="2205101080"/>
                    </a:ext>
                  </a:extLst>
                </a:gridCol>
                <a:gridCol w="370332">
                  <a:extLst>
                    <a:ext uri="{9D8B030D-6E8A-4147-A177-3AD203B41FA5}">
                      <a16:colId xmlns:a16="http://schemas.microsoft.com/office/drawing/2014/main" val="559759802"/>
                    </a:ext>
                  </a:extLst>
                </a:gridCol>
                <a:gridCol w="329184">
                  <a:extLst>
                    <a:ext uri="{9D8B030D-6E8A-4147-A177-3AD203B41FA5}">
                      <a16:colId xmlns:a16="http://schemas.microsoft.com/office/drawing/2014/main" val="4221645528"/>
                    </a:ext>
                  </a:extLst>
                </a:gridCol>
                <a:gridCol w="329184">
                  <a:extLst>
                    <a:ext uri="{9D8B030D-6E8A-4147-A177-3AD203B41FA5}">
                      <a16:colId xmlns:a16="http://schemas.microsoft.com/office/drawing/2014/main" val="2196692234"/>
                    </a:ext>
                  </a:extLst>
                </a:gridCol>
                <a:gridCol w="370332">
                  <a:extLst>
                    <a:ext uri="{9D8B030D-6E8A-4147-A177-3AD203B41FA5}">
                      <a16:colId xmlns:a16="http://schemas.microsoft.com/office/drawing/2014/main" val="1875951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970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12:00:16 </a:t>
                      </a:r>
                      <a:r>
                        <a:rPr kumimoji="0" lang="ar-AE" sz="1000" b="0" i="0" u="none" strike="noStrike" kern="1200" cap="none" spc="0" normalizeH="0" baseline="0" noProof="0">
                          <a:ln>
                            <a:noFill/>
                          </a:ln>
                          <a:solidFill>
                            <a:prstClr val="black"/>
                          </a:solidFill>
                          <a:effectLst/>
                          <a:uLnTx/>
                          <a:uFillTx/>
                          <a:latin typeface="+mn-lt"/>
                          <a:ea typeface="+mn-ea"/>
                          <a:cs typeface="+mn-cs"/>
                        </a:rPr>
                        <a:t> 
 اعتني بنفسك هذا العيد, بأفضل عروض على منتجات العناية الشخصية في #صيدلية_الدواء. #تألقي_بالعيد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https://www.al-dawaa.com/promotions/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4990617"/>
                  </a:ext>
                </a:extLst>
              </a:tr>
            </a:tbl>
          </a:graphicData>
        </a:graphic>
      </p:graphicFrame>
      <p:sp>
        <p:nvSpPr>
          <p:cNvPr id="4" name="Text Placeholder 3">
            <a:extLst>
              <a:ext uri="{FF2B5EF4-FFF2-40B4-BE49-F238E27FC236}">
                <a16:creationId xmlns:a16="http://schemas.microsoft.com/office/drawing/2014/main" id="{FF5B4308-332A-44B0-A760-93C4280BDBF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81455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83554-D657-4876-9373-6F78CE39606B}"/>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4E323262-5A4B-4232-AE3B-C9DA28C0E47A}"/>
              </a:ext>
            </a:extLst>
          </p:cNvPr>
          <p:cNvGraphicFramePr>
            <a:graphicFrameLocks noGrp="1"/>
          </p:cNvGraphicFramePr>
          <p:nvPr>
            <p:ph type="chart" sz="quarter" idx="13"/>
            <p:extLst>
              <p:ext uri="{D42A27DB-BD31-4B8C-83A1-F6EECF244321}">
                <p14:modId xmlns:p14="http://schemas.microsoft.com/office/powerpoint/2010/main" val="2112533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F4252-ADA2-4AF7-9E2E-079D082A2F1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A153724-86BD-4D8A-BDCC-1E6FEC081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613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83688-CC46-4797-A6C1-04233618A789}"/>
              </a:ext>
            </a:extLst>
          </p:cNvPr>
          <p:cNvSpPr>
            <a:spLocks noGrp="1"/>
          </p:cNvSpPr>
          <p:nvPr>
            <p:ph type="title"/>
          </p:nvPr>
        </p:nvSpPr>
        <p:spPr/>
        <p:txBody>
          <a:bodyPr/>
          <a:lstStyle/>
          <a:p>
            <a:r>
              <a:rPr lang="en-US"/>
              <a:t>Facebook Video Views Table | AlDawaa</a:t>
            </a:r>
          </a:p>
        </p:txBody>
      </p:sp>
      <p:graphicFrame>
        <p:nvGraphicFramePr>
          <p:cNvPr id="5" name="Table Placeholder 4">
            <a:extLst>
              <a:ext uri="{FF2B5EF4-FFF2-40B4-BE49-F238E27FC236}">
                <a16:creationId xmlns:a16="http://schemas.microsoft.com/office/drawing/2014/main" id="{E0D49D32-3316-431B-80FC-4AF2638714EF}"/>
              </a:ext>
            </a:extLst>
          </p:cNvPr>
          <p:cNvGraphicFramePr>
            <a:graphicFrameLocks noGrp="1"/>
          </p:cNvGraphicFramePr>
          <p:nvPr>
            <p:ph type="tbl" sz="quarter" idx="13"/>
            <p:extLst>
              <p:ext uri="{D42A27DB-BD31-4B8C-83A1-F6EECF244321}">
                <p14:modId xmlns:p14="http://schemas.microsoft.com/office/powerpoint/2010/main" val="424008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9716900"/>
                    </a:ext>
                  </a:extLst>
                </a:gridCol>
                <a:gridCol w="411480">
                  <a:extLst>
                    <a:ext uri="{9D8B030D-6E8A-4147-A177-3AD203B41FA5}">
                      <a16:colId xmlns:a16="http://schemas.microsoft.com/office/drawing/2014/main" val="2817871061"/>
                    </a:ext>
                  </a:extLst>
                </a:gridCol>
                <a:gridCol w="411480">
                  <a:extLst>
                    <a:ext uri="{9D8B030D-6E8A-4147-A177-3AD203B41FA5}">
                      <a16:colId xmlns:a16="http://schemas.microsoft.com/office/drawing/2014/main" val="2620298533"/>
                    </a:ext>
                  </a:extLst>
                </a:gridCol>
                <a:gridCol w="411480">
                  <a:extLst>
                    <a:ext uri="{9D8B030D-6E8A-4147-A177-3AD203B41FA5}">
                      <a16:colId xmlns:a16="http://schemas.microsoft.com/office/drawing/2014/main" val="10677407"/>
                    </a:ext>
                  </a:extLst>
                </a:gridCol>
                <a:gridCol w="411480">
                  <a:extLst>
                    <a:ext uri="{9D8B030D-6E8A-4147-A177-3AD203B41FA5}">
                      <a16:colId xmlns:a16="http://schemas.microsoft.com/office/drawing/2014/main" val="2620650247"/>
                    </a:ext>
                  </a:extLst>
                </a:gridCol>
                <a:gridCol w="411480">
                  <a:extLst>
                    <a:ext uri="{9D8B030D-6E8A-4147-A177-3AD203B41FA5}">
                      <a16:colId xmlns:a16="http://schemas.microsoft.com/office/drawing/2014/main" val="1527241902"/>
                    </a:ext>
                  </a:extLst>
                </a:gridCol>
                <a:gridCol w="411480">
                  <a:extLst>
                    <a:ext uri="{9D8B030D-6E8A-4147-A177-3AD203B41FA5}">
                      <a16:colId xmlns:a16="http://schemas.microsoft.com/office/drawing/2014/main" val="1837112511"/>
                    </a:ext>
                  </a:extLst>
                </a:gridCol>
                <a:gridCol w="411480">
                  <a:extLst>
                    <a:ext uri="{9D8B030D-6E8A-4147-A177-3AD203B41FA5}">
                      <a16:colId xmlns:a16="http://schemas.microsoft.com/office/drawing/2014/main" val="2475321739"/>
                    </a:ext>
                  </a:extLst>
                </a:gridCol>
                <a:gridCol w="411480">
                  <a:extLst>
                    <a:ext uri="{9D8B030D-6E8A-4147-A177-3AD203B41FA5}">
                      <a16:colId xmlns:a16="http://schemas.microsoft.com/office/drawing/2014/main" val="2176077001"/>
                    </a:ext>
                  </a:extLst>
                </a:gridCol>
                <a:gridCol w="411480">
                  <a:extLst>
                    <a:ext uri="{9D8B030D-6E8A-4147-A177-3AD203B41FA5}">
                      <a16:colId xmlns:a16="http://schemas.microsoft.com/office/drawing/2014/main" val="3903482004"/>
                    </a:ext>
                  </a:extLst>
                </a:gridCol>
                <a:gridCol w="411480">
                  <a:extLst>
                    <a:ext uri="{9D8B030D-6E8A-4147-A177-3AD203B41FA5}">
                      <a16:colId xmlns:a16="http://schemas.microsoft.com/office/drawing/2014/main" val="371797336"/>
                    </a:ext>
                  </a:extLst>
                </a:gridCol>
                <a:gridCol w="411480">
                  <a:extLst>
                    <a:ext uri="{9D8B030D-6E8A-4147-A177-3AD203B41FA5}">
                      <a16:colId xmlns:a16="http://schemas.microsoft.com/office/drawing/2014/main" val="4282998364"/>
                    </a:ext>
                  </a:extLst>
                </a:gridCol>
                <a:gridCol w="411480">
                  <a:extLst>
                    <a:ext uri="{9D8B030D-6E8A-4147-A177-3AD203B41FA5}">
                      <a16:colId xmlns:a16="http://schemas.microsoft.com/office/drawing/2014/main" val="3532565896"/>
                    </a:ext>
                  </a:extLst>
                </a:gridCol>
                <a:gridCol w="411480">
                  <a:extLst>
                    <a:ext uri="{9D8B030D-6E8A-4147-A177-3AD203B41FA5}">
                      <a16:colId xmlns:a16="http://schemas.microsoft.com/office/drawing/2014/main" val="3592067532"/>
                    </a:ext>
                  </a:extLst>
                </a:gridCol>
                <a:gridCol w="411480">
                  <a:extLst>
                    <a:ext uri="{9D8B030D-6E8A-4147-A177-3AD203B41FA5}">
                      <a16:colId xmlns:a16="http://schemas.microsoft.com/office/drawing/2014/main" val="3173507368"/>
                    </a:ext>
                  </a:extLst>
                </a:gridCol>
                <a:gridCol w="411480">
                  <a:extLst>
                    <a:ext uri="{9D8B030D-6E8A-4147-A177-3AD203B41FA5}">
                      <a16:colId xmlns:a16="http://schemas.microsoft.com/office/drawing/2014/main" val="46972252"/>
                    </a:ext>
                  </a:extLst>
                </a:gridCol>
                <a:gridCol w="411480">
                  <a:extLst>
                    <a:ext uri="{9D8B030D-6E8A-4147-A177-3AD203B41FA5}">
                      <a16:colId xmlns:a16="http://schemas.microsoft.com/office/drawing/2014/main" val="1590826062"/>
                    </a:ext>
                  </a:extLst>
                </a:gridCol>
                <a:gridCol w="411480">
                  <a:extLst>
                    <a:ext uri="{9D8B030D-6E8A-4147-A177-3AD203B41FA5}">
                      <a16:colId xmlns:a16="http://schemas.microsoft.com/office/drawing/2014/main" val="1537983078"/>
                    </a:ext>
                  </a:extLst>
                </a:gridCol>
                <a:gridCol w="411480">
                  <a:extLst>
                    <a:ext uri="{9D8B030D-6E8A-4147-A177-3AD203B41FA5}">
                      <a16:colId xmlns:a16="http://schemas.microsoft.com/office/drawing/2014/main" val="216150773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3838992285"/>
                  </a:ext>
                </a:extLst>
              </a:tr>
              <a:tr h="370840">
                <a:tc>
                  <a:txBody>
                    <a:bodyPr/>
                    <a:lstStyle/>
                    <a:p>
                      <a:r>
                        <a:rPr lang="ar-AE" sz="1000"/>
                        <a:t>صيدليات الدواء</a:t>
                      </a:r>
                      <a:endParaRPr lang="en-US" sz="1000"/>
                    </a:p>
                  </a:txBody>
                  <a:tcPr/>
                </a:tc>
                <a:tc>
                  <a:txBody>
                    <a:bodyPr/>
                    <a:lstStyle/>
                    <a:p>
                      <a:r>
                        <a:rPr lang="en-US" sz="1000"/>
                        <a:t>1845</a:t>
                      </a:r>
                    </a:p>
                  </a:txBody>
                  <a:tcPr/>
                </a:tc>
                <a:tc>
                  <a:txBody>
                    <a:bodyPr/>
                    <a:lstStyle/>
                    <a:p>
                      <a:r>
                        <a:rPr lang="en-US" sz="1000"/>
                        <a:t>692</a:t>
                      </a:r>
                    </a:p>
                  </a:txBody>
                  <a:tcPr/>
                </a:tc>
                <a:tc>
                  <a:txBody>
                    <a:bodyPr/>
                    <a:lstStyle/>
                    <a:p>
                      <a:r>
                        <a:rPr lang="en-US" sz="1000"/>
                        <a:t>370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1845</a:t>
                      </a:r>
                    </a:p>
                  </a:txBody>
                  <a:tcPr/>
                </a:tc>
                <a:tc>
                  <a:txBody>
                    <a:bodyPr/>
                    <a:lstStyle/>
                    <a:p>
                      <a:r>
                        <a:rPr lang="en-US" sz="1000"/>
                        <a:t>692</a:t>
                      </a:r>
                    </a:p>
                  </a:txBody>
                  <a:tcPr/>
                </a:tc>
                <a:tc>
                  <a:txBody>
                    <a:bodyPr/>
                    <a:lstStyle/>
                    <a:p>
                      <a:r>
                        <a:rPr lang="en-US" sz="1000"/>
                        <a:t>370</a:t>
                      </a:r>
                    </a:p>
                  </a:txBody>
                  <a:tcPr/>
                </a:tc>
                <a:tc>
                  <a:txBody>
                    <a:bodyPr/>
                    <a:lstStyle/>
                    <a:p>
                      <a:r>
                        <a:rPr lang="en-US" sz="1000"/>
                        <a:t>1695</a:t>
                      </a:r>
                    </a:p>
                  </a:txBody>
                  <a:tcPr/>
                </a:tc>
                <a:tc>
                  <a:txBody>
                    <a:bodyPr/>
                    <a:lstStyle/>
                    <a:p>
                      <a:r>
                        <a:rPr lang="en-US" sz="1000"/>
                        <a:t>577</a:t>
                      </a:r>
                    </a:p>
                  </a:txBody>
                  <a:tcPr/>
                </a:tc>
                <a:tc>
                  <a:txBody>
                    <a:bodyPr/>
                    <a:lstStyle/>
                    <a:p>
                      <a:r>
                        <a:rPr lang="en-US" sz="1000"/>
                        <a:t>293</a:t>
                      </a:r>
                    </a:p>
                  </a:txBody>
                  <a:tcPr/>
                </a:tc>
                <a:tc>
                  <a:txBody>
                    <a:bodyPr/>
                    <a:lstStyle/>
                    <a:p>
                      <a:r>
                        <a:rPr lang="en-US" sz="1000"/>
                        <a:t>150</a:t>
                      </a:r>
                    </a:p>
                  </a:txBody>
                  <a:tcPr/>
                </a:tc>
                <a:tc>
                  <a:txBody>
                    <a:bodyPr/>
                    <a:lstStyle/>
                    <a:p>
                      <a:r>
                        <a:rPr lang="en-US" sz="1000"/>
                        <a:t>115</a:t>
                      </a:r>
                    </a:p>
                  </a:txBody>
                  <a:tcPr/>
                </a:tc>
                <a:tc>
                  <a:txBody>
                    <a:bodyPr/>
                    <a:lstStyle/>
                    <a:p>
                      <a:r>
                        <a:rPr lang="en-US" sz="1000"/>
                        <a:t>77</a:t>
                      </a:r>
                    </a:p>
                  </a:txBody>
                  <a:tcPr/>
                </a:tc>
                <a:tc>
                  <a:txBody>
                    <a:bodyPr/>
                    <a:lstStyle/>
                    <a:p>
                      <a:r>
                        <a:rPr lang="en-US" sz="1000"/>
                        <a:t>233</a:t>
                      </a:r>
                    </a:p>
                  </a:txBody>
                  <a:tcPr/>
                </a:tc>
                <a:tc>
                  <a:txBody>
                    <a:bodyPr/>
                    <a:lstStyle/>
                    <a:p>
                      <a:r>
                        <a:rPr lang="en-US" sz="1000"/>
                        <a:t>57</a:t>
                      </a:r>
                    </a:p>
                  </a:txBody>
                  <a:tcPr/>
                </a:tc>
                <a:tc>
                  <a:txBody>
                    <a:bodyPr/>
                    <a:lstStyle/>
                    <a:p>
                      <a:r>
                        <a:rPr lang="en-US" sz="1000"/>
                        <a:t>23</a:t>
                      </a:r>
                    </a:p>
                  </a:txBody>
                  <a:tcPr/>
                </a:tc>
                <a:extLst>
                  <a:ext uri="{0D108BD9-81ED-4DB2-BD59-A6C34878D82A}">
                    <a16:rowId xmlns:a16="http://schemas.microsoft.com/office/drawing/2014/main" val="1690445663"/>
                  </a:ext>
                </a:extLst>
              </a:tr>
            </a:tbl>
          </a:graphicData>
        </a:graphic>
      </p:graphicFrame>
      <p:sp>
        <p:nvSpPr>
          <p:cNvPr id="4" name="Text Placeholder 3">
            <a:extLst>
              <a:ext uri="{FF2B5EF4-FFF2-40B4-BE49-F238E27FC236}">
                <a16:creationId xmlns:a16="http://schemas.microsoft.com/office/drawing/2014/main" id="{D55131F3-2C8E-4F81-B1BD-7D250A9EE16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397814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3BDFA-7FF3-41A2-A92D-899A98789CD2}"/>
              </a:ext>
            </a:extLst>
          </p:cNvPr>
          <p:cNvSpPr>
            <a:spLocks noGrp="1"/>
          </p:cNvSpPr>
          <p:nvPr>
            <p:ph type="title"/>
          </p:nvPr>
        </p:nvSpPr>
        <p:spPr/>
        <p:txBody>
          <a:bodyPr/>
          <a:lstStyle/>
          <a:p>
            <a:r>
              <a:rPr lang="en-US"/>
              <a:t>Facebook Engagement Rate | AlDawaa</a:t>
            </a:r>
          </a:p>
        </p:txBody>
      </p:sp>
      <p:graphicFrame>
        <p:nvGraphicFramePr>
          <p:cNvPr id="6" name="Chart Placeholder 5">
            <a:extLst>
              <a:ext uri="{FF2B5EF4-FFF2-40B4-BE49-F238E27FC236}">
                <a16:creationId xmlns:a16="http://schemas.microsoft.com/office/drawing/2014/main" id="{65A654F2-F049-4601-8BE6-53DB6A8A04BD}"/>
              </a:ext>
            </a:extLst>
          </p:cNvPr>
          <p:cNvGraphicFramePr>
            <a:graphicFrameLocks noGrp="1"/>
          </p:cNvGraphicFramePr>
          <p:nvPr>
            <p:ph type="chart" sz="quarter" idx="13"/>
            <p:extLst>
              <p:ext uri="{D42A27DB-BD31-4B8C-83A1-F6EECF244321}">
                <p14:modId xmlns:p14="http://schemas.microsoft.com/office/powerpoint/2010/main" val="101723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735A3-7305-42DE-B9F7-F585456D336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3CF978C-09CA-4FCF-AB9D-0EF2552D6E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19000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A3386-5E2E-4EE7-A822-659168F1323F}"/>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448FCD71-6C5D-498F-8B5F-473009851B12}"/>
              </a:ext>
            </a:extLst>
          </p:cNvPr>
          <p:cNvGraphicFramePr>
            <a:graphicFrameLocks noGrp="1"/>
          </p:cNvGraphicFramePr>
          <p:nvPr>
            <p:ph type="tbl" sz="quarter" idx="13"/>
            <p:extLst>
              <p:ext uri="{D42A27DB-BD31-4B8C-83A1-F6EECF244321}">
                <p14:modId xmlns:p14="http://schemas.microsoft.com/office/powerpoint/2010/main" val="204409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3200767"/>
                    </a:ext>
                  </a:extLst>
                </a:gridCol>
                <a:gridCol w="1234440">
                  <a:extLst>
                    <a:ext uri="{9D8B030D-6E8A-4147-A177-3AD203B41FA5}">
                      <a16:colId xmlns:a16="http://schemas.microsoft.com/office/drawing/2014/main" val="3040978486"/>
                    </a:ext>
                  </a:extLst>
                </a:gridCol>
                <a:gridCol w="1234440">
                  <a:extLst>
                    <a:ext uri="{9D8B030D-6E8A-4147-A177-3AD203B41FA5}">
                      <a16:colId xmlns:a16="http://schemas.microsoft.com/office/drawing/2014/main" val="828497064"/>
                    </a:ext>
                  </a:extLst>
                </a:gridCol>
                <a:gridCol w="1234440">
                  <a:extLst>
                    <a:ext uri="{9D8B030D-6E8A-4147-A177-3AD203B41FA5}">
                      <a16:colId xmlns:a16="http://schemas.microsoft.com/office/drawing/2014/main" val="4078543346"/>
                    </a:ext>
                  </a:extLst>
                </a:gridCol>
                <a:gridCol w="1234440">
                  <a:extLst>
                    <a:ext uri="{9D8B030D-6E8A-4147-A177-3AD203B41FA5}">
                      <a16:colId xmlns:a16="http://schemas.microsoft.com/office/drawing/2014/main" val="1997304678"/>
                    </a:ext>
                  </a:extLst>
                </a:gridCol>
                <a:gridCol w="1234440">
                  <a:extLst>
                    <a:ext uri="{9D8B030D-6E8A-4147-A177-3AD203B41FA5}">
                      <a16:colId xmlns:a16="http://schemas.microsoft.com/office/drawing/2014/main" val="626249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84838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980.5</a:t>
                      </a:r>
                    </a:p>
                  </a:txBody>
                  <a:tcPr/>
                </a:tc>
                <a:extLst>
                  <a:ext uri="{0D108BD9-81ED-4DB2-BD59-A6C34878D82A}">
                    <a16:rowId xmlns:a16="http://schemas.microsoft.com/office/drawing/2014/main" val="240277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143.4693877551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18.183673469388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6.5918367346939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168.24489795918</a:t>
                      </a:r>
                    </a:p>
                  </a:txBody>
                  <a:tcPr/>
                </a:tc>
                <a:extLst>
                  <a:ext uri="{0D108BD9-81ED-4DB2-BD59-A6C34878D82A}">
                    <a16:rowId xmlns:a16="http://schemas.microsoft.com/office/drawing/2014/main" val="273005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57.333333333333</a:t>
                      </a:r>
                    </a:p>
                  </a:txBody>
                  <a:tcPr/>
                </a:tc>
                <a:extLst>
                  <a:ext uri="{0D108BD9-81ED-4DB2-BD59-A6C34878D82A}">
                    <a16:rowId xmlns:a16="http://schemas.microsoft.com/office/drawing/2014/main" val="151430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296.78571428571</a:t>
                      </a:r>
                    </a:p>
                  </a:txBody>
                  <a:tcPr/>
                </a:tc>
                <a:extLst>
                  <a:ext uri="{0D108BD9-81ED-4DB2-BD59-A6C34878D82A}">
                    <a16:rowId xmlns:a16="http://schemas.microsoft.com/office/drawing/2014/main" val="4281878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#أسبوع_الرضاعة_الطبيعية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27326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#منك_أفضل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32848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313933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357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344.25</a:t>
                      </a:r>
                    </a:p>
                  </a:txBody>
                  <a:tcPr/>
                </a:tc>
                <a:extLst>
                  <a:ext uri="{0D108BD9-81ED-4DB2-BD59-A6C34878D82A}">
                    <a16:rowId xmlns:a16="http://schemas.microsoft.com/office/drawing/2014/main" val="225724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953326653"/>
                  </a:ext>
                </a:extLst>
              </a:tr>
            </a:tbl>
          </a:graphicData>
        </a:graphic>
      </p:graphicFrame>
      <p:sp>
        <p:nvSpPr>
          <p:cNvPr id="4" name="Text Placeholder 3">
            <a:extLst>
              <a:ext uri="{FF2B5EF4-FFF2-40B4-BE49-F238E27FC236}">
                <a16:creationId xmlns:a16="http://schemas.microsoft.com/office/drawing/2014/main" id="{5BD17B5B-163D-4AB9-B859-827C25CD61F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476705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A7089-3891-4020-9814-FD0D78C9ED00}"/>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B326D6C2-9176-4BC4-82D6-46FCD6FB9CD2}"/>
              </a:ext>
            </a:extLst>
          </p:cNvPr>
          <p:cNvGraphicFramePr>
            <a:graphicFrameLocks noGrp="1"/>
          </p:cNvGraphicFramePr>
          <p:nvPr>
            <p:ph type="tbl" sz="quarter" idx="13"/>
            <p:extLst>
              <p:ext uri="{D42A27DB-BD31-4B8C-83A1-F6EECF244321}">
                <p14:modId xmlns:p14="http://schemas.microsoft.com/office/powerpoint/2010/main" val="57325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4419138"/>
                    </a:ext>
                  </a:extLst>
                </a:gridCol>
                <a:gridCol w="1234440">
                  <a:extLst>
                    <a:ext uri="{9D8B030D-6E8A-4147-A177-3AD203B41FA5}">
                      <a16:colId xmlns:a16="http://schemas.microsoft.com/office/drawing/2014/main" val="3056011526"/>
                    </a:ext>
                  </a:extLst>
                </a:gridCol>
                <a:gridCol w="1234440">
                  <a:extLst>
                    <a:ext uri="{9D8B030D-6E8A-4147-A177-3AD203B41FA5}">
                      <a16:colId xmlns:a16="http://schemas.microsoft.com/office/drawing/2014/main" val="2207085049"/>
                    </a:ext>
                  </a:extLst>
                </a:gridCol>
                <a:gridCol w="1234440">
                  <a:extLst>
                    <a:ext uri="{9D8B030D-6E8A-4147-A177-3AD203B41FA5}">
                      <a16:colId xmlns:a16="http://schemas.microsoft.com/office/drawing/2014/main" val="1814229318"/>
                    </a:ext>
                  </a:extLst>
                </a:gridCol>
                <a:gridCol w="1234440">
                  <a:extLst>
                    <a:ext uri="{9D8B030D-6E8A-4147-A177-3AD203B41FA5}">
                      <a16:colId xmlns:a16="http://schemas.microsoft.com/office/drawing/2014/main" val="2794591821"/>
                    </a:ext>
                  </a:extLst>
                </a:gridCol>
                <a:gridCol w="1234440">
                  <a:extLst>
                    <a:ext uri="{9D8B030D-6E8A-4147-A177-3AD203B41FA5}">
                      <a16:colId xmlns:a16="http://schemas.microsoft.com/office/drawing/2014/main" val="200565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2444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19.307692307692</a:t>
                      </a:r>
                    </a:p>
                  </a:txBody>
                  <a:tcPr/>
                </a:tc>
                <a:extLst>
                  <a:ext uri="{0D108BD9-81ED-4DB2-BD59-A6C34878D82A}">
                    <a16:rowId xmlns:a16="http://schemas.microsoft.com/office/drawing/2014/main" val="342372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#قائمة_الدواء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70375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extLst>
                  <a:ext uri="{0D108BD9-81ED-4DB2-BD59-A6C34878D82A}">
                    <a16:rowId xmlns:a16="http://schemas.microsoft.com/office/drawing/2014/main" val="291735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#الركن_الصحي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10049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136257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extLst>
                  <a:ext uri="{0D108BD9-81ED-4DB2-BD59-A6C34878D82A}">
                    <a16:rowId xmlns:a16="http://schemas.microsoft.com/office/drawing/2014/main" val="138623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#تألقي_بالعيد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250170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extLst>
                  <a:ext uri="{0D108BD9-81ED-4DB2-BD59-A6C34878D82A}">
                    <a16:rowId xmlns:a16="http://schemas.microsoft.com/office/drawing/2014/main" val="112295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#الحج_مع_الدواء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33486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#نصائح_للحجاج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116923564"/>
                  </a:ext>
                </a:extLst>
              </a:tr>
            </a:tbl>
          </a:graphicData>
        </a:graphic>
      </p:graphicFrame>
      <p:sp>
        <p:nvSpPr>
          <p:cNvPr id="4" name="Text Placeholder 3">
            <a:extLst>
              <a:ext uri="{FF2B5EF4-FFF2-40B4-BE49-F238E27FC236}">
                <a16:creationId xmlns:a16="http://schemas.microsoft.com/office/drawing/2014/main" id="{D60DF228-8150-4EE8-979C-738CFA592E0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2896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EEA3-9236-46B8-8281-3188011CB602}"/>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6D4FB0C3-C616-467E-9948-76646643BB5E}"/>
              </a:ext>
            </a:extLst>
          </p:cNvPr>
          <p:cNvGraphicFramePr>
            <a:graphicFrameLocks noGrp="1"/>
          </p:cNvGraphicFramePr>
          <p:nvPr>
            <p:ph type="tbl" sz="quarter" idx="13"/>
            <p:extLst>
              <p:ext uri="{D42A27DB-BD31-4B8C-83A1-F6EECF244321}">
                <p14:modId xmlns:p14="http://schemas.microsoft.com/office/powerpoint/2010/main" val="226627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7057859"/>
                    </a:ext>
                  </a:extLst>
                </a:gridCol>
                <a:gridCol w="1234440">
                  <a:extLst>
                    <a:ext uri="{9D8B030D-6E8A-4147-A177-3AD203B41FA5}">
                      <a16:colId xmlns:a16="http://schemas.microsoft.com/office/drawing/2014/main" val="3212377957"/>
                    </a:ext>
                  </a:extLst>
                </a:gridCol>
                <a:gridCol w="1234440">
                  <a:extLst>
                    <a:ext uri="{9D8B030D-6E8A-4147-A177-3AD203B41FA5}">
                      <a16:colId xmlns:a16="http://schemas.microsoft.com/office/drawing/2014/main" val="1843067201"/>
                    </a:ext>
                  </a:extLst>
                </a:gridCol>
                <a:gridCol w="1234440">
                  <a:extLst>
                    <a:ext uri="{9D8B030D-6E8A-4147-A177-3AD203B41FA5}">
                      <a16:colId xmlns:a16="http://schemas.microsoft.com/office/drawing/2014/main" val="3188783050"/>
                    </a:ext>
                  </a:extLst>
                </a:gridCol>
                <a:gridCol w="1234440">
                  <a:extLst>
                    <a:ext uri="{9D8B030D-6E8A-4147-A177-3AD203B41FA5}">
                      <a16:colId xmlns:a16="http://schemas.microsoft.com/office/drawing/2014/main" val="671696391"/>
                    </a:ext>
                  </a:extLst>
                </a:gridCol>
                <a:gridCol w="1234440">
                  <a:extLst>
                    <a:ext uri="{9D8B030D-6E8A-4147-A177-3AD203B41FA5}">
                      <a16:colId xmlns:a16="http://schemas.microsoft.com/office/drawing/2014/main" val="3609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1225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9217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37425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13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#عيد_الأضحى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24102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093454379"/>
                  </a:ext>
                </a:extLst>
              </a:tr>
            </a:tbl>
          </a:graphicData>
        </a:graphic>
      </p:graphicFrame>
      <p:sp>
        <p:nvSpPr>
          <p:cNvPr id="4" name="Text Placeholder 3">
            <a:extLst>
              <a:ext uri="{FF2B5EF4-FFF2-40B4-BE49-F238E27FC236}">
                <a16:creationId xmlns:a16="http://schemas.microsoft.com/office/drawing/2014/main" id="{5DFCD5BA-7486-4630-A59E-9ABEE2BBBB9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12169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20A1C-ADBA-403F-BBB4-3B98AC6D37CC}"/>
              </a:ext>
            </a:extLst>
          </p:cNvPr>
          <p:cNvSpPr>
            <a:spLocks noGrp="1"/>
          </p:cNvSpPr>
          <p:nvPr>
            <p:ph type="title"/>
          </p:nvPr>
        </p:nvSpPr>
        <p:spPr/>
        <p:txBody>
          <a:bodyPr/>
          <a:lstStyle/>
          <a:p>
            <a:r>
              <a:rPr lang="en-US"/>
              <a:t>Facebook Fans By Country Table | AlDawaa - 1 of 3</a:t>
            </a:r>
          </a:p>
        </p:txBody>
      </p:sp>
      <p:graphicFrame>
        <p:nvGraphicFramePr>
          <p:cNvPr id="5" name="Table Placeholder 4">
            <a:extLst>
              <a:ext uri="{FF2B5EF4-FFF2-40B4-BE49-F238E27FC236}">
                <a16:creationId xmlns:a16="http://schemas.microsoft.com/office/drawing/2014/main" id="{A4A78AB2-BDEC-4954-8815-C3BAA84B529F}"/>
              </a:ext>
            </a:extLst>
          </p:cNvPr>
          <p:cNvGraphicFramePr>
            <a:graphicFrameLocks noGrp="1"/>
          </p:cNvGraphicFramePr>
          <p:nvPr>
            <p:ph type="tbl" sz="quarter" idx="13"/>
            <p:extLst>
              <p:ext uri="{D42A27DB-BD31-4B8C-83A1-F6EECF244321}">
                <p14:modId xmlns:p14="http://schemas.microsoft.com/office/powerpoint/2010/main" val="185750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31278995"/>
                    </a:ext>
                  </a:extLst>
                </a:gridCol>
                <a:gridCol w="1645920">
                  <a:extLst>
                    <a:ext uri="{9D8B030D-6E8A-4147-A177-3AD203B41FA5}">
                      <a16:colId xmlns:a16="http://schemas.microsoft.com/office/drawing/2014/main" val="3364414100"/>
                    </a:ext>
                  </a:extLst>
                </a:gridCol>
                <a:gridCol w="1645920">
                  <a:extLst>
                    <a:ext uri="{9D8B030D-6E8A-4147-A177-3AD203B41FA5}">
                      <a16:colId xmlns:a16="http://schemas.microsoft.com/office/drawing/2014/main" val="2988288825"/>
                    </a:ext>
                  </a:extLst>
                </a:gridCol>
                <a:gridCol w="1645920">
                  <a:extLst>
                    <a:ext uri="{9D8B030D-6E8A-4147-A177-3AD203B41FA5}">
                      <a16:colId xmlns:a16="http://schemas.microsoft.com/office/drawing/2014/main" val="1703041452"/>
                    </a:ext>
                  </a:extLst>
                </a:gridCol>
                <a:gridCol w="1645920">
                  <a:extLst>
                    <a:ext uri="{9D8B030D-6E8A-4147-A177-3AD203B41FA5}">
                      <a16:colId xmlns:a16="http://schemas.microsoft.com/office/drawing/2014/main" val="4081429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426653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6872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48210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68295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69228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14570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4913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52006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extLst>
                  <a:ext uri="{0D108BD9-81ED-4DB2-BD59-A6C34878D82A}">
                    <a16:rowId xmlns:a16="http://schemas.microsoft.com/office/drawing/2014/main" val="217054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25487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979986086"/>
                  </a:ext>
                </a:extLst>
              </a:tr>
            </a:tbl>
          </a:graphicData>
        </a:graphic>
      </p:graphicFrame>
      <p:sp>
        <p:nvSpPr>
          <p:cNvPr id="4" name="Text Placeholder 3">
            <a:extLst>
              <a:ext uri="{FF2B5EF4-FFF2-40B4-BE49-F238E27FC236}">
                <a16:creationId xmlns:a16="http://schemas.microsoft.com/office/drawing/2014/main" id="{D266C59B-C954-4FB6-AF01-82CCAD0C4DF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93260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865A-7C0C-4C72-AED3-603687BBC0F2}"/>
              </a:ext>
            </a:extLst>
          </p:cNvPr>
          <p:cNvSpPr>
            <a:spLocks noGrp="1"/>
          </p:cNvSpPr>
          <p:nvPr>
            <p:ph type="title"/>
          </p:nvPr>
        </p:nvSpPr>
        <p:spPr/>
        <p:txBody>
          <a:bodyPr/>
          <a:lstStyle/>
          <a:p>
            <a:r>
              <a:rPr lang="en-US"/>
              <a:t>Facebook Fans By Country Table | AlDawaa - 2 of 3</a:t>
            </a:r>
          </a:p>
        </p:txBody>
      </p:sp>
      <p:graphicFrame>
        <p:nvGraphicFramePr>
          <p:cNvPr id="5" name="Table Placeholder 4">
            <a:extLst>
              <a:ext uri="{FF2B5EF4-FFF2-40B4-BE49-F238E27FC236}">
                <a16:creationId xmlns:a16="http://schemas.microsoft.com/office/drawing/2014/main" id="{1B15FB8F-D29F-4F12-98A4-3D024AC9501D}"/>
              </a:ext>
            </a:extLst>
          </p:cNvPr>
          <p:cNvGraphicFramePr>
            <a:graphicFrameLocks noGrp="1"/>
          </p:cNvGraphicFramePr>
          <p:nvPr>
            <p:ph type="tbl" sz="quarter" idx="13"/>
            <p:extLst>
              <p:ext uri="{D42A27DB-BD31-4B8C-83A1-F6EECF244321}">
                <p14:modId xmlns:p14="http://schemas.microsoft.com/office/powerpoint/2010/main" val="294638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16804326"/>
                    </a:ext>
                  </a:extLst>
                </a:gridCol>
                <a:gridCol w="1645920">
                  <a:extLst>
                    <a:ext uri="{9D8B030D-6E8A-4147-A177-3AD203B41FA5}">
                      <a16:colId xmlns:a16="http://schemas.microsoft.com/office/drawing/2014/main" val="294999760"/>
                    </a:ext>
                  </a:extLst>
                </a:gridCol>
                <a:gridCol w="1645920">
                  <a:extLst>
                    <a:ext uri="{9D8B030D-6E8A-4147-A177-3AD203B41FA5}">
                      <a16:colId xmlns:a16="http://schemas.microsoft.com/office/drawing/2014/main" val="1830112921"/>
                    </a:ext>
                  </a:extLst>
                </a:gridCol>
                <a:gridCol w="1645920">
                  <a:extLst>
                    <a:ext uri="{9D8B030D-6E8A-4147-A177-3AD203B41FA5}">
                      <a16:colId xmlns:a16="http://schemas.microsoft.com/office/drawing/2014/main" val="2714484830"/>
                    </a:ext>
                  </a:extLst>
                </a:gridCol>
                <a:gridCol w="1645920">
                  <a:extLst>
                    <a:ext uri="{9D8B030D-6E8A-4147-A177-3AD203B41FA5}">
                      <a16:colId xmlns:a16="http://schemas.microsoft.com/office/drawing/2014/main" val="3795425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37841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18767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68109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36741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72735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3684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4438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3631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26395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extLst>
                  <a:ext uri="{0D108BD9-81ED-4DB2-BD59-A6C34878D82A}">
                    <a16:rowId xmlns:a16="http://schemas.microsoft.com/office/drawing/2014/main" val="14462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91937689"/>
                  </a:ext>
                </a:extLst>
              </a:tr>
            </a:tbl>
          </a:graphicData>
        </a:graphic>
      </p:graphicFrame>
      <p:sp>
        <p:nvSpPr>
          <p:cNvPr id="4" name="Text Placeholder 3">
            <a:extLst>
              <a:ext uri="{FF2B5EF4-FFF2-40B4-BE49-F238E27FC236}">
                <a16:creationId xmlns:a16="http://schemas.microsoft.com/office/drawing/2014/main" id="{36544D73-DAFC-4DB1-969C-BDF16AD28CA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24543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1BF15-837C-487E-8F91-572C67564316}"/>
              </a:ext>
            </a:extLst>
          </p:cNvPr>
          <p:cNvSpPr>
            <a:spLocks noGrp="1"/>
          </p:cNvSpPr>
          <p:nvPr>
            <p:ph type="title"/>
          </p:nvPr>
        </p:nvSpPr>
        <p:spPr/>
        <p:txBody>
          <a:bodyPr/>
          <a:lstStyle/>
          <a:p>
            <a:r>
              <a:rPr lang="en-US"/>
              <a:t>Facebook Fans By Country Table | AlDawaa - 3 of 3</a:t>
            </a:r>
          </a:p>
        </p:txBody>
      </p:sp>
      <p:graphicFrame>
        <p:nvGraphicFramePr>
          <p:cNvPr id="5" name="Table Placeholder 4">
            <a:extLst>
              <a:ext uri="{FF2B5EF4-FFF2-40B4-BE49-F238E27FC236}">
                <a16:creationId xmlns:a16="http://schemas.microsoft.com/office/drawing/2014/main" id="{3DC42412-572B-4147-8657-0575E2AB8C1E}"/>
              </a:ext>
            </a:extLst>
          </p:cNvPr>
          <p:cNvGraphicFramePr>
            <a:graphicFrameLocks noGrp="1"/>
          </p:cNvGraphicFramePr>
          <p:nvPr>
            <p:ph type="tbl" sz="quarter" idx="13"/>
            <p:extLst>
              <p:ext uri="{D42A27DB-BD31-4B8C-83A1-F6EECF244321}">
                <p14:modId xmlns:p14="http://schemas.microsoft.com/office/powerpoint/2010/main" val="2065865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91767533"/>
                    </a:ext>
                  </a:extLst>
                </a:gridCol>
                <a:gridCol w="1645920">
                  <a:extLst>
                    <a:ext uri="{9D8B030D-6E8A-4147-A177-3AD203B41FA5}">
                      <a16:colId xmlns:a16="http://schemas.microsoft.com/office/drawing/2014/main" val="2655277216"/>
                    </a:ext>
                  </a:extLst>
                </a:gridCol>
                <a:gridCol w="1645920">
                  <a:extLst>
                    <a:ext uri="{9D8B030D-6E8A-4147-A177-3AD203B41FA5}">
                      <a16:colId xmlns:a16="http://schemas.microsoft.com/office/drawing/2014/main" val="1862606735"/>
                    </a:ext>
                  </a:extLst>
                </a:gridCol>
                <a:gridCol w="1645920">
                  <a:extLst>
                    <a:ext uri="{9D8B030D-6E8A-4147-A177-3AD203B41FA5}">
                      <a16:colId xmlns:a16="http://schemas.microsoft.com/office/drawing/2014/main" val="4011149715"/>
                    </a:ext>
                  </a:extLst>
                </a:gridCol>
                <a:gridCol w="1645920">
                  <a:extLst>
                    <a:ext uri="{9D8B030D-6E8A-4147-A177-3AD203B41FA5}">
                      <a16:colId xmlns:a16="http://schemas.microsoft.com/office/drawing/2014/main" val="4153415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3024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6372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97070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45908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033615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2854501151"/>
                  </a:ext>
                </a:extLst>
              </a:tr>
            </a:tbl>
          </a:graphicData>
        </a:graphic>
      </p:graphicFrame>
      <p:sp>
        <p:nvSpPr>
          <p:cNvPr id="4" name="Text Placeholder 3">
            <a:extLst>
              <a:ext uri="{FF2B5EF4-FFF2-40B4-BE49-F238E27FC236}">
                <a16:creationId xmlns:a16="http://schemas.microsoft.com/office/drawing/2014/main" id="{063CE32E-FA9E-49B4-8D59-A063A1DA59F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03273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3F8AA-D1CC-4A3B-A1E5-46A58B506C0B}"/>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D6C47223-01B5-4B2A-86E0-FEC84A4C5F93}"/>
              </a:ext>
            </a:extLst>
          </p:cNvPr>
          <p:cNvGraphicFramePr>
            <a:graphicFrameLocks noGrp="1"/>
          </p:cNvGraphicFramePr>
          <p:nvPr>
            <p:ph type="tbl" sz="quarter" idx="13"/>
            <p:extLst>
              <p:ext uri="{D42A27DB-BD31-4B8C-83A1-F6EECF244321}">
                <p14:modId xmlns:p14="http://schemas.microsoft.com/office/powerpoint/2010/main" val="38075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0493005"/>
                    </a:ext>
                  </a:extLst>
                </a:gridCol>
                <a:gridCol w="699516">
                  <a:extLst>
                    <a:ext uri="{9D8B030D-6E8A-4147-A177-3AD203B41FA5}">
                      <a16:colId xmlns:a16="http://schemas.microsoft.com/office/drawing/2014/main" val="659581296"/>
                    </a:ext>
                  </a:extLst>
                </a:gridCol>
                <a:gridCol w="699516">
                  <a:extLst>
                    <a:ext uri="{9D8B030D-6E8A-4147-A177-3AD203B41FA5}">
                      <a16:colId xmlns:a16="http://schemas.microsoft.com/office/drawing/2014/main" val="2523481163"/>
                    </a:ext>
                  </a:extLst>
                </a:gridCol>
                <a:gridCol w="658368">
                  <a:extLst>
                    <a:ext uri="{9D8B030D-6E8A-4147-A177-3AD203B41FA5}">
                      <a16:colId xmlns:a16="http://schemas.microsoft.com/office/drawing/2014/main" val="3543573663"/>
                    </a:ext>
                  </a:extLst>
                </a:gridCol>
                <a:gridCol w="658368">
                  <a:extLst>
                    <a:ext uri="{9D8B030D-6E8A-4147-A177-3AD203B41FA5}">
                      <a16:colId xmlns:a16="http://schemas.microsoft.com/office/drawing/2014/main" val="1213757742"/>
                    </a:ext>
                  </a:extLst>
                </a:gridCol>
                <a:gridCol w="658368">
                  <a:extLst>
                    <a:ext uri="{9D8B030D-6E8A-4147-A177-3AD203B41FA5}">
                      <a16:colId xmlns:a16="http://schemas.microsoft.com/office/drawing/2014/main" val="4130269121"/>
                    </a:ext>
                  </a:extLst>
                </a:gridCol>
                <a:gridCol w="699516">
                  <a:extLst>
                    <a:ext uri="{9D8B030D-6E8A-4147-A177-3AD203B41FA5}">
                      <a16:colId xmlns:a16="http://schemas.microsoft.com/office/drawing/2014/main" val="3420147053"/>
                    </a:ext>
                  </a:extLst>
                </a:gridCol>
                <a:gridCol w="699516">
                  <a:extLst>
                    <a:ext uri="{9D8B030D-6E8A-4147-A177-3AD203B41FA5}">
                      <a16:colId xmlns:a16="http://schemas.microsoft.com/office/drawing/2014/main" val="3981364375"/>
                    </a:ext>
                  </a:extLst>
                </a:gridCol>
                <a:gridCol w="699516">
                  <a:extLst>
                    <a:ext uri="{9D8B030D-6E8A-4147-A177-3AD203B41FA5}">
                      <a16:colId xmlns:a16="http://schemas.microsoft.com/office/drawing/2014/main" val="927615211"/>
                    </a:ext>
                  </a:extLst>
                </a:gridCol>
                <a:gridCol w="658368">
                  <a:extLst>
                    <a:ext uri="{9D8B030D-6E8A-4147-A177-3AD203B41FA5}">
                      <a16:colId xmlns:a16="http://schemas.microsoft.com/office/drawing/2014/main" val="23642038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99579959"/>
                  </a:ext>
                </a:extLst>
              </a:tr>
              <a:tr h="370840">
                <a:tc>
                  <a:txBody>
                    <a:bodyPr/>
                    <a:lstStyle/>
                    <a:p>
                      <a:r>
                        <a:rPr lang="en-US" sz="1000"/>
                        <a:t>aldawaacare</a:t>
                      </a:r>
                    </a:p>
                  </a:txBody>
                  <a:tcPr/>
                </a:tc>
                <a:tc>
                  <a:txBody>
                    <a:bodyPr/>
                    <a:lstStyle/>
                    <a:p>
                      <a:r>
                        <a:rPr lang="en-US" sz="1000"/>
                        <a:t>115394</a:t>
                      </a:r>
                    </a:p>
                  </a:txBody>
                  <a:tcPr/>
                </a:tc>
                <a:tc>
                  <a:txBody>
                    <a:bodyPr/>
                    <a:lstStyle/>
                    <a:p>
                      <a:r>
                        <a:rPr lang="en-US" sz="1000"/>
                        <a:t>6268</a:t>
                      </a:r>
                    </a:p>
                  </a:txBody>
                  <a:tcPr/>
                </a:tc>
                <a:tc>
                  <a:txBody>
                    <a:bodyPr/>
                    <a:lstStyle/>
                    <a:p>
                      <a:r>
                        <a:rPr lang="en-US" sz="1000"/>
                        <a:t>40</a:t>
                      </a:r>
                    </a:p>
                  </a:txBody>
                  <a:tcPr/>
                </a:tc>
                <a:tc>
                  <a:txBody>
                    <a:bodyPr/>
                    <a:lstStyle/>
                    <a:p>
                      <a:r>
                        <a:rPr lang="en-US" sz="1000"/>
                        <a:t>20</a:t>
                      </a:r>
                    </a:p>
                  </a:txBody>
                  <a:tcPr/>
                </a:tc>
                <a:tc>
                  <a:txBody>
                    <a:bodyPr/>
                    <a:lstStyle/>
                    <a:p>
                      <a:r>
                        <a:rPr lang="en-US" sz="1000"/>
                        <a:t>3</a:t>
                      </a:r>
                    </a:p>
                  </a:txBody>
                  <a:tcPr/>
                </a:tc>
                <a:tc>
                  <a:txBody>
                    <a:bodyPr/>
                    <a:lstStyle/>
                    <a:p>
                      <a:r>
                        <a:rPr lang="en-US" sz="1000"/>
                        <a:t>63</a:t>
                      </a:r>
                    </a:p>
                  </a:txBody>
                  <a:tcPr/>
                </a:tc>
                <a:tc>
                  <a:txBody>
                    <a:bodyPr/>
                    <a:lstStyle/>
                    <a:p>
                      <a:r>
                        <a:rPr lang="en-US" sz="1000"/>
                        <a:t>7948</a:t>
                      </a:r>
                    </a:p>
                  </a:txBody>
                  <a:tcPr/>
                </a:tc>
                <a:tc>
                  <a:txBody>
                    <a:bodyPr/>
                    <a:lstStyle/>
                    <a:p>
                      <a:r>
                        <a:rPr lang="en-US" sz="1000"/>
                        <a:t>9078</a:t>
                      </a:r>
                    </a:p>
                  </a:txBody>
                  <a:tcPr/>
                </a:tc>
                <a:tc>
                  <a:txBody>
                    <a:bodyPr/>
                    <a:lstStyle/>
                    <a:p>
                      <a:r>
                        <a:rPr lang="en-US" sz="1000"/>
                        <a:t>0.2407 %</a:t>
                      </a:r>
                    </a:p>
                  </a:txBody>
                  <a:tcPr/>
                </a:tc>
                <a:extLst>
                  <a:ext uri="{0D108BD9-81ED-4DB2-BD59-A6C34878D82A}">
                    <a16:rowId xmlns:a16="http://schemas.microsoft.com/office/drawing/2014/main" val="1294034419"/>
                  </a:ext>
                </a:extLst>
              </a:tr>
            </a:tbl>
          </a:graphicData>
        </a:graphic>
      </p:graphicFrame>
      <p:sp>
        <p:nvSpPr>
          <p:cNvPr id="4" name="Text Placeholder 3">
            <a:extLst>
              <a:ext uri="{FF2B5EF4-FFF2-40B4-BE49-F238E27FC236}">
                <a16:creationId xmlns:a16="http://schemas.microsoft.com/office/drawing/2014/main" id="{AF52F148-94D0-4C7A-A2AC-018424FAFFD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40158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B31B-1A4E-4C8E-8E28-9F19FDB19098}"/>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6DC0C718-19E9-404E-A795-591EE6D3C380}"/>
              </a:ext>
            </a:extLst>
          </p:cNvPr>
          <p:cNvGraphicFramePr>
            <a:graphicFrameLocks noGrp="1"/>
          </p:cNvGraphicFramePr>
          <p:nvPr>
            <p:ph type="tbl" sz="quarter" idx="13"/>
            <p:extLst>
              <p:ext uri="{D42A27DB-BD31-4B8C-83A1-F6EECF244321}">
                <p14:modId xmlns:p14="http://schemas.microsoft.com/office/powerpoint/2010/main" val="400197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905708"/>
                    </a:ext>
                  </a:extLst>
                </a:gridCol>
                <a:gridCol w="1234440">
                  <a:extLst>
                    <a:ext uri="{9D8B030D-6E8A-4147-A177-3AD203B41FA5}">
                      <a16:colId xmlns:a16="http://schemas.microsoft.com/office/drawing/2014/main" val="2968449596"/>
                    </a:ext>
                  </a:extLst>
                </a:gridCol>
                <a:gridCol w="822960">
                  <a:extLst>
                    <a:ext uri="{9D8B030D-6E8A-4147-A177-3AD203B41FA5}">
                      <a16:colId xmlns:a16="http://schemas.microsoft.com/office/drawing/2014/main" val="757363090"/>
                    </a:ext>
                  </a:extLst>
                </a:gridCol>
                <a:gridCol w="822960">
                  <a:extLst>
                    <a:ext uri="{9D8B030D-6E8A-4147-A177-3AD203B41FA5}">
                      <a16:colId xmlns:a16="http://schemas.microsoft.com/office/drawing/2014/main" val="3094961167"/>
                    </a:ext>
                  </a:extLst>
                </a:gridCol>
                <a:gridCol w="822960">
                  <a:extLst>
                    <a:ext uri="{9D8B030D-6E8A-4147-A177-3AD203B41FA5}">
                      <a16:colId xmlns:a16="http://schemas.microsoft.com/office/drawing/2014/main" val="2187738580"/>
                    </a:ext>
                  </a:extLst>
                </a:gridCol>
                <a:gridCol w="822960">
                  <a:extLst>
                    <a:ext uri="{9D8B030D-6E8A-4147-A177-3AD203B41FA5}">
                      <a16:colId xmlns:a16="http://schemas.microsoft.com/office/drawing/2014/main" val="3524087124"/>
                    </a:ext>
                  </a:extLst>
                </a:gridCol>
                <a:gridCol w="822960">
                  <a:extLst>
                    <a:ext uri="{9D8B030D-6E8A-4147-A177-3AD203B41FA5}">
                      <a16:colId xmlns:a16="http://schemas.microsoft.com/office/drawing/2014/main" val="2500428740"/>
                    </a:ext>
                  </a:extLst>
                </a:gridCol>
                <a:gridCol w="822960">
                  <a:extLst>
                    <a:ext uri="{9D8B030D-6E8A-4147-A177-3AD203B41FA5}">
                      <a16:colId xmlns:a16="http://schemas.microsoft.com/office/drawing/2014/main" val="18342663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79406858"/>
                  </a:ext>
                </a:extLst>
              </a:tr>
              <a:tr h="370840">
                <a:tc>
                  <a:txBody>
                    <a:bodyPr/>
                    <a:lstStyle/>
                    <a:p>
                      <a:r>
                        <a:rPr lang="en-US" sz="1000"/>
                        <a:t>aldawaacare</a:t>
                      </a:r>
                    </a:p>
                  </a:txBody>
                  <a:tcPr/>
                </a:tc>
                <a:tc>
                  <a:txBody>
                    <a:bodyPr/>
                    <a:lstStyle/>
                    <a:p>
                      <a:r>
                        <a:rPr lang="en-US" sz="1000"/>
                        <a:t>115394</a:t>
                      </a:r>
                    </a:p>
                  </a:txBody>
                  <a:tcPr/>
                </a:tc>
                <a:tc>
                  <a:txBody>
                    <a:bodyPr/>
                    <a:lstStyle/>
                    <a:p>
                      <a:r>
                        <a:rPr lang="en-US" sz="1000"/>
                        <a:t>615</a:t>
                      </a:r>
                    </a:p>
                  </a:txBody>
                  <a:tcPr/>
                </a:tc>
                <a:tc>
                  <a:txBody>
                    <a:bodyPr/>
                    <a:lstStyle/>
                    <a:p>
                      <a:r>
                        <a:rPr lang="en-US" sz="1000"/>
                        <a:t>0.5 %</a:t>
                      </a:r>
                    </a:p>
                  </a:txBody>
                  <a:tcPr/>
                </a:tc>
                <a:tc>
                  <a:txBody>
                    <a:bodyPr/>
                    <a:lstStyle/>
                    <a:p>
                      <a:r>
                        <a:rPr lang="en-US" sz="1000"/>
                        <a:t>1274</a:t>
                      </a:r>
                    </a:p>
                  </a:txBody>
                  <a:tcPr/>
                </a:tc>
                <a:tc>
                  <a:txBody>
                    <a:bodyPr/>
                    <a:lstStyle/>
                    <a:p>
                      <a:r>
                        <a:rPr lang="en-US" sz="1000"/>
                        <a:t>1.1 %</a:t>
                      </a:r>
                    </a:p>
                  </a:txBody>
                  <a:tcPr/>
                </a:tc>
                <a:tc>
                  <a:txBody>
                    <a:bodyPr/>
                    <a:lstStyle/>
                    <a:p>
                      <a:r>
                        <a:rPr lang="en-US" sz="1000"/>
                        <a:t>6075</a:t>
                      </a:r>
                    </a:p>
                  </a:txBody>
                  <a:tcPr/>
                </a:tc>
                <a:tc>
                  <a:txBody>
                    <a:bodyPr/>
                    <a:lstStyle/>
                    <a:p>
                      <a:r>
                        <a:rPr lang="en-US" sz="1000"/>
                        <a:t>5.6 %</a:t>
                      </a:r>
                    </a:p>
                  </a:txBody>
                  <a:tcPr/>
                </a:tc>
                <a:extLst>
                  <a:ext uri="{0D108BD9-81ED-4DB2-BD59-A6C34878D82A}">
                    <a16:rowId xmlns:a16="http://schemas.microsoft.com/office/drawing/2014/main" val="3952028082"/>
                  </a:ext>
                </a:extLst>
              </a:tr>
            </a:tbl>
          </a:graphicData>
        </a:graphic>
      </p:graphicFrame>
      <p:sp>
        <p:nvSpPr>
          <p:cNvPr id="4" name="Text Placeholder 3">
            <a:extLst>
              <a:ext uri="{FF2B5EF4-FFF2-40B4-BE49-F238E27FC236}">
                <a16:creationId xmlns:a16="http://schemas.microsoft.com/office/drawing/2014/main" id="{95881DC1-ADEB-4AEC-87D5-4ECE93DF35C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08483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38D6A-9CF2-4EEA-A649-AF450EE5D3DC}"/>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2BBDD568-73F2-4B3B-8234-87E2BE00168F}"/>
              </a:ext>
            </a:extLst>
          </p:cNvPr>
          <p:cNvGraphicFramePr>
            <a:graphicFrameLocks noGrp="1"/>
          </p:cNvGraphicFramePr>
          <p:nvPr>
            <p:ph type="chart" sz="quarter" idx="13"/>
            <p:extLst>
              <p:ext uri="{D42A27DB-BD31-4B8C-83A1-F6EECF244321}">
                <p14:modId xmlns:p14="http://schemas.microsoft.com/office/powerpoint/2010/main" val="1492835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563316-126F-40F0-926E-435045B4CD8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B05B32E-DFF8-4EEB-9AB0-5E0C070AF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401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ABC49-320B-4C61-88D8-EFA9F59E3B4D}"/>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BEFFE836-F7A3-4ADE-9359-3C98D25FF73B}"/>
              </a:ext>
            </a:extLst>
          </p:cNvPr>
          <p:cNvGraphicFramePr>
            <a:graphicFrameLocks noGrp="1"/>
          </p:cNvGraphicFramePr>
          <p:nvPr>
            <p:ph type="tbl" sz="quarter" idx="13"/>
            <p:extLst>
              <p:ext uri="{D42A27DB-BD31-4B8C-83A1-F6EECF244321}">
                <p14:modId xmlns:p14="http://schemas.microsoft.com/office/powerpoint/2010/main" val="4061312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36490793"/>
                    </a:ext>
                  </a:extLst>
                </a:gridCol>
                <a:gridCol w="987552">
                  <a:extLst>
                    <a:ext uri="{9D8B030D-6E8A-4147-A177-3AD203B41FA5}">
                      <a16:colId xmlns:a16="http://schemas.microsoft.com/office/drawing/2014/main" val="1936445359"/>
                    </a:ext>
                  </a:extLst>
                </a:gridCol>
                <a:gridCol w="987552">
                  <a:extLst>
                    <a:ext uri="{9D8B030D-6E8A-4147-A177-3AD203B41FA5}">
                      <a16:colId xmlns:a16="http://schemas.microsoft.com/office/drawing/2014/main" val="3016661187"/>
                    </a:ext>
                  </a:extLst>
                </a:gridCol>
                <a:gridCol w="987552">
                  <a:extLst>
                    <a:ext uri="{9D8B030D-6E8A-4147-A177-3AD203B41FA5}">
                      <a16:colId xmlns:a16="http://schemas.microsoft.com/office/drawing/2014/main" val="473693361"/>
                    </a:ext>
                  </a:extLst>
                </a:gridCol>
                <a:gridCol w="987552">
                  <a:extLst>
                    <a:ext uri="{9D8B030D-6E8A-4147-A177-3AD203B41FA5}">
                      <a16:colId xmlns:a16="http://schemas.microsoft.com/office/drawing/2014/main" val="2340700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777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14:19:34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832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355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052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- 2018-08-29 15:27:49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180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19:46:31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568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0525467"/>
                  </a:ext>
                </a:extLst>
              </a:tr>
            </a:tbl>
          </a:graphicData>
        </a:graphic>
      </p:graphicFrame>
      <p:sp>
        <p:nvSpPr>
          <p:cNvPr id="4" name="Text Placeholder 3">
            <a:extLst>
              <a:ext uri="{FF2B5EF4-FFF2-40B4-BE49-F238E27FC236}">
                <a16:creationId xmlns:a16="http://schemas.microsoft.com/office/drawing/2014/main" id="{88CB66C2-E0D1-4F1A-A3D8-539E73D53DF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999030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9365A-20B4-4692-97F2-B0BB3B90EC6A}"/>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D84A80E6-F5F8-42BD-870A-56F507EA8F1C}"/>
              </a:ext>
            </a:extLst>
          </p:cNvPr>
          <p:cNvGraphicFramePr>
            <a:graphicFrameLocks noGrp="1"/>
          </p:cNvGraphicFramePr>
          <p:nvPr>
            <p:ph type="tbl" sz="quarter" idx="13"/>
            <p:extLst>
              <p:ext uri="{D42A27DB-BD31-4B8C-83A1-F6EECF244321}">
                <p14:modId xmlns:p14="http://schemas.microsoft.com/office/powerpoint/2010/main" val="1351505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0903430"/>
                    </a:ext>
                  </a:extLst>
                </a:gridCol>
                <a:gridCol w="987552">
                  <a:extLst>
                    <a:ext uri="{9D8B030D-6E8A-4147-A177-3AD203B41FA5}">
                      <a16:colId xmlns:a16="http://schemas.microsoft.com/office/drawing/2014/main" val="955668146"/>
                    </a:ext>
                  </a:extLst>
                </a:gridCol>
                <a:gridCol w="987552">
                  <a:extLst>
                    <a:ext uri="{9D8B030D-6E8A-4147-A177-3AD203B41FA5}">
                      <a16:colId xmlns:a16="http://schemas.microsoft.com/office/drawing/2014/main" val="2342638010"/>
                    </a:ext>
                  </a:extLst>
                </a:gridCol>
                <a:gridCol w="987552">
                  <a:extLst>
                    <a:ext uri="{9D8B030D-6E8A-4147-A177-3AD203B41FA5}">
                      <a16:colId xmlns:a16="http://schemas.microsoft.com/office/drawing/2014/main" val="1900195167"/>
                    </a:ext>
                  </a:extLst>
                </a:gridCol>
                <a:gridCol w="987552">
                  <a:extLst>
                    <a:ext uri="{9D8B030D-6E8A-4147-A177-3AD203B41FA5}">
                      <a16:colId xmlns:a16="http://schemas.microsoft.com/office/drawing/2014/main" val="202641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935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14:10:26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607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- 2018-08-27 17:00:44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320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19:07:54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50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14:45:43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603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041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6527013"/>
                  </a:ext>
                </a:extLst>
              </a:tr>
            </a:tbl>
          </a:graphicData>
        </a:graphic>
      </p:graphicFrame>
      <p:sp>
        <p:nvSpPr>
          <p:cNvPr id="4" name="Text Placeholder 3">
            <a:extLst>
              <a:ext uri="{FF2B5EF4-FFF2-40B4-BE49-F238E27FC236}">
                <a16:creationId xmlns:a16="http://schemas.microsoft.com/office/drawing/2014/main" id="{63289FDA-8D9B-4370-88B4-4659C8B6D83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563354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B4FF2-751F-4C23-B0FD-782BAB439D1F}"/>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23897064-C351-4208-8E83-285548CEEAB6}"/>
              </a:ext>
            </a:extLst>
          </p:cNvPr>
          <p:cNvGraphicFramePr>
            <a:graphicFrameLocks noGrp="1"/>
          </p:cNvGraphicFramePr>
          <p:nvPr>
            <p:ph type="tbl" sz="quarter" idx="13"/>
            <p:extLst>
              <p:ext uri="{D42A27DB-BD31-4B8C-83A1-F6EECF244321}">
                <p14:modId xmlns:p14="http://schemas.microsoft.com/office/powerpoint/2010/main" val="3529273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31100380"/>
                    </a:ext>
                  </a:extLst>
                </a:gridCol>
                <a:gridCol w="987552">
                  <a:extLst>
                    <a:ext uri="{9D8B030D-6E8A-4147-A177-3AD203B41FA5}">
                      <a16:colId xmlns:a16="http://schemas.microsoft.com/office/drawing/2014/main" val="2499336741"/>
                    </a:ext>
                  </a:extLst>
                </a:gridCol>
                <a:gridCol w="987552">
                  <a:extLst>
                    <a:ext uri="{9D8B030D-6E8A-4147-A177-3AD203B41FA5}">
                      <a16:colId xmlns:a16="http://schemas.microsoft.com/office/drawing/2014/main" val="990476717"/>
                    </a:ext>
                  </a:extLst>
                </a:gridCol>
                <a:gridCol w="987552">
                  <a:extLst>
                    <a:ext uri="{9D8B030D-6E8A-4147-A177-3AD203B41FA5}">
                      <a16:colId xmlns:a16="http://schemas.microsoft.com/office/drawing/2014/main" val="1499665657"/>
                    </a:ext>
                  </a:extLst>
                </a:gridCol>
                <a:gridCol w="987552">
                  <a:extLst>
                    <a:ext uri="{9D8B030D-6E8A-4147-A177-3AD203B41FA5}">
                      <a16:colId xmlns:a16="http://schemas.microsoft.com/office/drawing/2014/main" val="2845620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09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- 2018-08-24 09:00:45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384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- 2018-08-23 11:30:20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520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954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- 2018-08-21 17:01:22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3425775"/>
                  </a:ext>
                </a:extLst>
              </a:tr>
            </a:tbl>
          </a:graphicData>
        </a:graphic>
      </p:graphicFrame>
      <p:sp>
        <p:nvSpPr>
          <p:cNvPr id="4" name="Text Placeholder 3">
            <a:extLst>
              <a:ext uri="{FF2B5EF4-FFF2-40B4-BE49-F238E27FC236}">
                <a16:creationId xmlns:a16="http://schemas.microsoft.com/office/drawing/2014/main" id="{F61EDFCB-52A5-462B-8FA9-03A60199ACD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396937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E071C-B178-49A0-B5D6-B2F3102EE2A4}"/>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12CC417D-6A10-419B-A5BF-F5AC94FA66FA}"/>
              </a:ext>
            </a:extLst>
          </p:cNvPr>
          <p:cNvGraphicFramePr>
            <a:graphicFrameLocks noGrp="1"/>
          </p:cNvGraphicFramePr>
          <p:nvPr>
            <p:ph type="tbl" sz="quarter" idx="13"/>
            <p:extLst>
              <p:ext uri="{D42A27DB-BD31-4B8C-83A1-F6EECF244321}">
                <p14:modId xmlns:p14="http://schemas.microsoft.com/office/powerpoint/2010/main" val="378538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8429297"/>
                    </a:ext>
                  </a:extLst>
                </a:gridCol>
                <a:gridCol w="987552">
                  <a:extLst>
                    <a:ext uri="{9D8B030D-6E8A-4147-A177-3AD203B41FA5}">
                      <a16:colId xmlns:a16="http://schemas.microsoft.com/office/drawing/2014/main" val="2771953652"/>
                    </a:ext>
                  </a:extLst>
                </a:gridCol>
                <a:gridCol w="987552">
                  <a:extLst>
                    <a:ext uri="{9D8B030D-6E8A-4147-A177-3AD203B41FA5}">
                      <a16:colId xmlns:a16="http://schemas.microsoft.com/office/drawing/2014/main" val="3593269205"/>
                    </a:ext>
                  </a:extLst>
                </a:gridCol>
                <a:gridCol w="987552">
                  <a:extLst>
                    <a:ext uri="{9D8B030D-6E8A-4147-A177-3AD203B41FA5}">
                      <a16:colId xmlns:a16="http://schemas.microsoft.com/office/drawing/2014/main" val="2399017571"/>
                    </a:ext>
                  </a:extLst>
                </a:gridCol>
                <a:gridCol w="987552">
                  <a:extLst>
                    <a:ext uri="{9D8B030D-6E8A-4147-A177-3AD203B41FA5}">
                      <a16:colId xmlns:a16="http://schemas.microsoft.com/office/drawing/2014/main" val="3649618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775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16:01:50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453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10:00:48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127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281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287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- 2018-08-17 09:00:36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4628671"/>
                  </a:ext>
                </a:extLst>
              </a:tr>
            </a:tbl>
          </a:graphicData>
        </a:graphic>
      </p:graphicFrame>
      <p:sp>
        <p:nvSpPr>
          <p:cNvPr id="4" name="Text Placeholder 3">
            <a:extLst>
              <a:ext uri="{FF2B5EF4-FFF2-40B4-BE49-F238E27FC236}">
                <a16:creationId xmlns:a16="http://schemas.microsoft.com/office/drawing/2014/main" id="{0940710B-AF5C-40DD-88C0-0E32D25EBE0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880258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919D-148A-4F1A-B3B8-D5AFBE197E0E}"/>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25146A7C-D905-4F8E-A8F7-AFAEA012E8A7}"/>
              </a:ext>
            </a:extLst>
          </p:cNvPr>
          <p:cNvGraphicFramePr>
            <a:graphicFrameLocks noGrp="1"/>
          </p:cNvGraphicFramePr>
          <p:nvPr>
            <p:ph type="tbl" sz="quarter" idx="13"/>
            <p:extLst>
              <p:ext uri="{D42A27DB-BD31-4B8C-83A1-F6EECF244321}">
                <p14:modId xmlns:p14="http://schemas.microsoft.com/office/powerpoint/2010/main" val="311940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59192547"/>
                    </a:ext>
                  </a:extLst>
                </a:gridCol>
                <a:gridCol w="987552">
                  <a:extLst>
                    <a:ext uri="{9D8B030D-6E8A-4147-A177-3AD203B41FA5}">
                      <a16:colId xmlns:a16="http://schemas.microsoft.com/office/drawing/2014/main" val="3658934841"/>
                    </a:ext>
                  </a:extLst>
                </a:gridCol>
                <a:gridCol w="987552">
                  <a:extLst>
                    <a:ext uri="{9D8B030D-6E8A-4147-A177-3AD203B41FA5}">
                      <a16:colId xmlns:a16="http://schemas.microsoft.com/office/drawing/2014/main" val="3517339506"/>
                    </a:ext>
                  </a:extLst>
                </a:gridCol>
                <a:gridCol w="987552">
                  <a:extLst>
                    <a:ext uri="{9D8B030D-6E8A-4147-A177-3AD203B41FA5}">
                      <a16:colId xmlns:a16="http://schemas.microsoft.com/office/drawing/2014/main" val="1431952772"/>
                    </a:ext>
                  </a:extLst>
                </a:gridCol>
                <a:gridCol w="987552">
                  <a:extLst>
                    <a:ext uri="{9D8B030D-6E8A-4147-A177-3AD203B41FA5}">
                      <a16:colId xmlns:a16="http://schemas.microsoft.com/office/drawing/2014/main" val="24801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972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516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17:00:56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368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14:00:23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697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12:02:07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زورو أقرب #صيدلية_الدواء لتحصلوا على أفضل عروض على منتجات العناية الشخصية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20239494"/>
                  </a:ext>
                </a:extLst>
              </a:tr>
            </a:tbl>
          </a:graphicData>
        </a:graphic>
      </p:graphicFrame>
      <p:sp>
        <p:nvSpPr>
          <p:cNvPr id="4" name="Text Placeholder 3">
            <a:extLst>
              <a:ext uri="{FF2B5EF4-FFF2-40B4-BE49-F238E27FC236}">
                <a16:creationId xmlns:a16="http://schemas.microsoft.com/office/drawing/2014/main" id="{773A7EB6-C356-4A50-8034-30083DF7B07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35780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4B0A-A7B7-4094-846B-1D59BD647E52}"/>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D9B60184-B55E-4E52-B045-59729823CE1B}"/>
              </a:ext>
            </a:extLst>
          </p:cNvPr>
          <p:cNvGraphicFramePr>
            <a:graphicFrameLocks noGrp="1"/>
          </p:cNvGraphicFramePr>
          <p:nvPr>
            <p:ph type="chart" sz="quarter" idx="13"/>
            <p:extLst>
              <p:ext uri="{D42A27DB-BD31-4B8C-83A1-F6EECF244321}">
                <p14:modId xmlns:p14="http://schemas.microsoft.com/office/powerpoint/2010/main" val="3730764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F9F46-63A6-4163-BDF7-B19103B88D1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86B651E-A1B6-4929-9FCB-DCA631CD42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6847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9B85B-2768-4BCD-8181-893EE32A36E0}"/>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06A27772-8823-4508-9866-B1A9D654BE18}"/>
              </a:ext>
            </a:extLst>
          </p:cNvPr>
          <p:cNvGraphicFramePr>
            <a:graphicFrameLocks noGrp="1"/>
          </p:cNvGraphicFramePr>
          <p:nvPr>
            <p:ph type="tbl" sz="quarter" idx="13"/>
            <p:extLst>
              <p:ext uri="{D42A27DB-BD31-4B8C-83A1-F6EECF244321}">
                <p14:modId xmlns:p14="http://schemas.microsoft.com/office/powerpoint/2010/main" val="1260658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0200136"/>
                    </a:ext>
                  </a:extLst>
                </a:gridCol>
                <a:gridCol w="1481328">
                  <a:extLst>
                    <a:ext uri="{9D8B030D-6E8A-4147-A177-3AD203B41FA5}">
                      <a16:colId xmlns:a16="http://schemas.microsoft.com/office/drawing/2014/main" val="1162842690"/>
                    </a:ext>
                  </a:extLst>
                </a:gridCol>
                <a:gridCol w="1481328">
                  <a:extLst>
                    <a:ext uri="{9D8B030D-6E8A-4147-A177-3AD203B41FA5}">
                      <a16:colId xmlns:a16="http://schemas.microsoft.com/office/drawing/2014/main" val="1288509634"/>
                    </a:ext>
                  </a:extLst>
                </a:gridCol>
                <a:gridCol w="1481328">
                  <a:extLst>
                    <a:ext uri="{9D8B030D-6E8A-4147-A177-3AD203B41FA5}">
                      <a16:colId xmlns:a16="http://schemas.microsoft.com/office/drawing/2014/main" val="348233523"/>
                    </a:ext>
                  </a:extLst>
                </a:gridCol>
                <a:gridCol w="1481328">
                  <a:extLst>
                    <a:ext uri="{9D8B030D-6E8A-4147-A177-3AD203B41FA5}">
                      <a16:colId xmlns:a16="http://schemas.microsoft.com/office/drawing/2014/main" val="272391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2942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158.75</a:t>
                      </a:r>
                    </a:p>
                  </a:txBody>
                  <a:tcPr/>
                </a:tc>
                <a:extLst>
                  <a:ext uri="{0D108BD9-81ED-4DB2-BD59-A6C34878D82A}">
                    <a16:rowId xmlns:a16="http://schemas.microsoft.com/office/drawing/2014/main" val="42072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129.62264150943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168.58490566038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298.20754716981</a:t>
                      </a:r>
                    </a:p>
                  </a:txBody>
                  <a:tcPr/>
                </a:tc>
                <a:extLst>
                  <a:ext uri="{0D108BD9-81ED-4DB2-BD59-A6C34878D82A}">
                    <a16:rowId xmlns:a16="http://schemas.microsoft.com/office/drawing/2014/main" val="410056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185.66666666667</a:t>
                      </a:r>
                    </a:p>
                  </a:txBody>
                  <a:tcPr/>
                </a:tc>
                <a:extLst>
                  <a:ext uri="{0D108BD9-81ED-4DB2-BD59-A6C34878D82A}">
                    <a16:rowId xmlns:a16="http://schemas.microsoft.com/office/drawing/2014/main" val="136849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109.05882352941</a:t>
                      </a:r>
                    </a:p>
                  </a:txBody>
                  <a:tcPr/>
                </a:tc>
                <a:extLst>
                  <a:ext uri="{0D108BD9-81ED-4DB2-BD59-A6C34878D82A}">
                    <a16:rowId xmlns:a16="http://schemas.microsoft.com/office/drawing/2014/main" val="11088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#أسبوع_الرضاعة_الطبيعية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269827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#منك_أفضل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88004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168573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#الرضاعة_الطبيعية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56185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2526.75</a:t>
                      </a:r>
                    </a:p>
                  </a:txBody>
                  <a:tcPr/>
                </a:tc>
                <a:extLst>
                  <a:ext uri="{0D108BD9-81ED-4DB2-BD59-A6C34878D82A}">
                    <a16:rowId xmlns:a16="http://schemas.microsoft.com/office/drawing/2014/main" val="427176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105.83333333333</a:t>
                      </a:r>
                    </a:p>
                  </a:txBody>
                  <a:tcPr/>
                </a:tc>
                <a:extLst>
                  <a:ext uri="{0D108BD9-81ED-4DB2-BD59-A6C34878D82A}">
                    <a16:rowId xmlns:a16="http://schemas.microsoft.com/office/drawing/2014/main" val="335229061"/>
                  </a:ext>
                </a:extLst>
              </a:tr>
            </a:tbl>
          </a:graphicData>
        </a:graphic>
      </p:graphicFrame>
      <p:sp>
        <p:nvSpPr>
          <p:cNvPr id="4" name="Text Placeholder 3">
            <a:extLst>
              <a:ext uri="{FF2B5EF4-FFF2-40B4-BE49-F238E27FC236}">
                <a16:creationId xmlns:a16="http://schemas.microsoft.com/office/drawing/2014/main" id="{C1304070-8836-4CDF-B38D-24060F37E36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55686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6F3DD-4F40-4037-96A2-C5621C546547}"/>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9F894752-D1E5-4E8C-B5A5-DC6E64DA0A30}"/>
              </a:ext>
            </a:extLst>
          </p:cNvPr>
          <p:cNvGraphicFramePr>
            <a:graphicFrameLocks noGrp="1"/>
          </p:cNvGraphicFramePr>
          <p:nvPr>
            <p:ph type="tbl" sz="quarter" idx="13"/>
            <p:extLst>
              <p:ext uri="{D42A27DB-BD31-4B8C-83A1-F6EECF244321}">
                <p14:modId xmlns:p14="http://schemas.microsoft.com/office/powerpoint/2010/main" val="3160051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19977879"/>
                    </a:ext>
                  </a:extLst>
                </a:gridCol>
                <a:gridCol w="1481328">
                  <a:extLst>
                    <a:ext uri="{9D8B030D-6E8A-4147-A177-3AD203B41FA5}">
                      <a16:colId xmlns:a16="http://schemas.microsoft.com/office/drawing/2014/main" val="957302293"/>
                    </a:ext>
                  </a:extLst>
                </a:gridCol>
                <a:gridCol w="1481328">
                  <a:extLst>
                    <a:ext uri="{9D8B030D-6E8A-4147-A177-3AD203B41FA5}">
                      <a16:colId xmlns:a16="http://schemas.microsoft.com/office/drawing/2014/main" val="1473065974"/>
                    </a:ext>
                  </a:extLst>
                </a:gridCol>
                <a:gridCol w="1481328">
                  <a:extLst>
                    <a:ext uri="{9D8B030D-6E8A-4147-A177-3AD203B41FA5}">
                      <a16:colId xmlns:a16="http://schemas.microsoft.com/office/drawing/2014/main" val="287331583"/>
                    </a:ext>
                  </a:extLst>
                </a:gridCol>
                <a:gridCol w="1481328">
                  <a:extLst>
                    <a:ext uri="{9D8B030D-6E8A-4147-A177-3AD203B41FA5}">
                      <a16:colId xmlns:a16="http://schemas.microsoft.com/office/drawing/2014/main" val="4136674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06930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125.61538461538</a:t>
                      </a:r>
                    </a:p>
                  </a:txBody>
                  <a:tcPr/>
                </a:tc>
                <a:extLst>
                  <a:ext uri="{0D108BD9-81ED-4DB2-BD59-A6C34878D82A}">
                    <a16:rowId xmlns:a16="http://schemas.microsoft.com/office/drawing/2014/main" val="423277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#قائمة_الدواء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121.66666666667</a:t>
                      </a:r>
                    </a:p>
                  </a:txBody>
                  <a:tcPr/>
                </a:tc>
                <a:extLst>
                  <a:ext uri="{0D108BD9-81ED-4DB2-BD59-A6C34878D82A}">
                    <a16:rowId xmlns:a16="http://schemas.microsoft.com/office/drawing/2014/main" val="347370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170.66666666667</a:t>
                      </a:r>
                    </a:p>
                  </a:txBody>
                  <a:tcPr/>
                </a:tc>
                <a:extLst>
                  <a:ext uri="{0D108BD9-81ED-4DB2-BD59-A6C34878D82A}">
                    <a16:rowId xmlns:a16="http://schemas.microsoft.com/office/drawing/2014/main" val="128536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#الركن_الصحي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343774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134054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9732</a:t>
                      </a:r>
                    </a:p>
                  </a:txBody>
                  <a:tcPr/>
                </a:tc>
                <a:extLst>
                  <a:ext uri="{0D108BD9-81ED-4DB2-BD59-A6C34878D82A}">
                    <a16:rowId xmlns:a16="http://schemas.microsoft.com/office/drawing/2014/main" val="225292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#تألقي_بالعيد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226513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#حج_بصحة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338033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extLst>
                  <a:ext uri="{0D108BD9-81ED-4DB2-BD59-A6C34878D82A}">
                    <a16:rowId xmlns:a16="http://schemas.microsoft.com/office/drawing/2014/main" val="356509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185.75</a:t>
                      </a:r>
                    </a:p>
                  </a:txBody>
                  <a:tcPr/>
                </a:tc>
                <a:extLst>
                  <a:ext uri="{0D108BD9-81ED-4DB2-BD59-A6C34878D82A}">
                    <a16:rowId xmlns:a16="http://schemas.microsoft.com/office/drawing/2014/main" val="1937789079"/>
                  </a:ext>
                </a:extLst>
              </a:tr>
            </a:tbl>
          </a:graphicData>
        </a:graphic>
      </p:graphicFrame>
      <p:sp>
        <p:nvSpPr>
          <p:cNvPr id="4" name="Text Placeholder 3">
            <a:extLst>
              <a:ext uri="{FF2B5EF4-FFF2-40B4-BE49-F238E27FC236}">
                <a16:creationId xmlns:a16="http://schemas.microsoft.com/office/drawing/2014/main" id="{CF3FDA20-80A0-4E75-89D9-2CC45184239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21248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67070-44F3-439F-BABA-7BFA4EF7B70F}"/>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6ABAD927-4C5D-4E32-B4A8-745D5A959729}"/>
              </a:ext>
            </a:extLst>
          </p:cNvPr>
          <p:cNvGraphicFramePr>
            <a:graphicFrameLocks noGrp="1"/>
          </p:cNvGraphicFramePr>
          <p:nvPr>
            <p:ph type="tbl" sz="quarter" idx="13"/>
            <p:extLst>
              <p:ext uri="{D42A27DB-BD31-4B8C-83A1-F6EECF244321}">
                <p14:modId xmlns:p14="http://schemas.microsoft.com/office/powerpoint/2010/main" val="628946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5103559"/>
                    </a:ext>
                  </a:extLst>
                </a:gridCol>
                <a:gridCol w="1481328">
                  <a:extLst>
                    <a:ext uri="{9D8B030D-6E8A-4147-A177-3AD203B41FA5}">
                      <a16:colId xmlns:a16="http://schemas.microsoft.com/office/drawing/2014/main" val="691225856"/>
                    </a:ext>
                  </a:extLst>
                </a:gridCol>
                <a:gridCol w="1481328">
                  <a:extLst>
                    <a:ext uri="{9D8B030D-6E8A-4147-A177-3AD203B41FA5}">
                      <a16:colId xmlns:a16="http://schemas.microsoft.com/office/drawing/2014/main" val="3285969346"/>
                    </a:ext>
                  </a:extLst>
                </a:gridCol>
                <a:gridCol w="1481328">
                  <a:extLst>
                    <a:ext uri="{9D8B030D-6E8A-4147-A177-3AD203B41FA5}">
                      <a16:colId xmlns:a16="http://schemas.microsoft.com/office/drawing/2014/main" val="2347155246"/>
                    </a:ext>
                  </a:extLst>
                </a:gridCol>
                <a:gridCol w="1481328">
                  <a:extLst>
                    <a:ext uri="{9D8B030D-6E8A-4147-A177-3AD203B41FA5}">
                      <a16:colId xmlns:a16="http://schemas.microsoft.com/office/drawing/2014/main" val="3166091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95262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#الحج_مع_الدواء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extLst>
                  <a:ext uri="{0D108BD9-81ED-4DB2-BD59-A6C34878D82A}">
                    <a16:rowId xmlns:a16="http://schemas.microsoft.com/office/drawing/2014/main" val="6000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#نصائح_للحجاج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328610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350311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extLst>
                  <a:ext uri="{0D108BD9-81ED-4DB2-BD59-A6C34878D82A}">
                    <a16:rowId xmlns:a16="http://schemas.microsoft.com/office/drawing/2014/main" val="425080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#يوم_عرفة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extLst>
                  <a:ext uri="{0D108BD9-81ED-4DB2-BD59-A6C34878D82A}">
                    <a16:rowId xmlns:a16="http://schemas.microsoft.com/office/drawing/2014/main" val="4066197958"/>
                  </a:ext>
                </a:extLst>
              </a:tr>
            </a:tbl>
          </a:graphicData>
        </a:graphic>
      </p:graphicFrame>
      <p:sp>
        <p:nvSpPr>
          <p:cNvPr id="4" name="Text Placeholder 3">
            <a:extLst>
              <a:ext uri="{FF2B5EF4-FFF2-40B4-BE49-F238E27FC236}">
                <a16:creationId xmlns:a16="http://schemas.microsoft.com/office/drawing/2014/main" id="{0FD26074-0B1C-443A-858D-2AE8E71237D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048512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E2E91-58D9-4E4E-AC6B-882D9E135FD8}"/>
              </a:ext>
            </a:extLst>
          </p:cNvPr>
          <p:cNvSpPr>
            <a:spLocks noGrp="1"/>
          </p:cNvSpPr>
          <p:nvPr>
            <p:ph type="title"/>
          </p:nvPr>
        </p:nvSpPr>
        <p:spPr/>
        <p:txBody>
          <a:bodyPr/>
          <a:lstStyle/>
          <a:p>
            <a:r>
              <a:rPr lang="en-US"/>
              <a:t>Instagram Posts Type Distribution Per Profile | AlDawaa</a:t>
            </a:r>
          </a:p>
        </p:txBody>
      </p:sp>
      <p:graphicFrame>
        <p:nvGraphicFramePr>
          <p:cNvPr id="6" name="Chart Placeholder 5">
            <a:extLst>
              <a:ext uri="{FF2B5EF4-FFF2-40B4-BE49-F238E27FC236}">
                <a16:creationId xmlns:a16="http://schemas.microsoft.com/office/drawing/2014/main" id="{134B07BF-9C42-49A8-8060-D6EC29282701}"/>
              </a:ext>
            </a:extLst>
          </p:cNvPr>
          <p:cNvGraphicFramePr>
            <a:graphicFrameLocks noGrp="1"/>
          </p:cNvGraphicFramePr>
          <p:nvPr>
            <p:ph type="chart" sz="quarter" idx="13"/>
            <p:extLst>
              <p:ext uri="{D42A27DB-BD31-4B8C-83A1-F6EECF244321}">
                <p14:modId xmlns:p14="http://schemas.microsoft.com/office/powerpoint/2010/main" val="3079949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CE5DD-83B0-47A0-98E2-53614D1B8C0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F97D8D6-BA77-46E0-B0ED-A5AAE96220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9495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8AEB8-48E4-4711-8A1C-F409AA6AA8EA}"/>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AAC0E1C7-19D6-4889-8433-48815A4748E9}"/>
              </a:ext>
            </a:extLst>
          </p:cNvPr>
          <p:cNvGraphicFramePr>
            <a:graphicFrameLocks noGrp="1"/>
          </p:cNvGraphicFramePr>
          <p:nvPr>
            <p:ph type="chart" sz="quarter" idx="13"/>
            <p:extLst>
              <p:ext uri="{D42A27DB-BD31-4B8C-83A1-F6EECF244321}">
                <p14:modId xmlns:p14="http://schemas.microsoft.com/office/powerpoint/2010/main" val="3800176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763FC0-3ECA-451A-B676-CD7F3EB3513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3A5FBA5-4501-43BC-96FD-239CA95C5F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847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1825B-3012-49D5-B624-B5B830C9BA3F}"/>
              </a:ext>
            </a:extLst>
          </p:cNvPr>
          <p:cNvSpPr>
            <a:spLocks noGrp="1"/>
          </p:cNvSpPr>
          <p:nvPr>
            <p:ph type="title"/>
          </p:nvPr>
        </p:nvSpPr>
        <p:spPr/>
        <p:txBody>
          <a:bodyPr/>
          <a:lstStyle/>
          <a:p>
            <a:r>
              <a:rPr lang="en-US"/>
              <a:t>Instagram Videos Table | AlDawaa</a:t>
            </a:r>
          </a:p>
        </p:txBody>
      </p:sp>
      <p:graphicFrame>
        <p:nvGraphicFramePr>
          <p:cNvPr id="5" name="Table Placeholder 4">
            <a:extLst>
              <a:ext uri="{FF2B5EF4-FFF2-40B4-BE49-F238E27FC236}">
                <a16:creationId xmlns:a16="http://schemas.microsoft.com/office/drawing/2014/main" id="{4C552024-30FC-4AD7-93FC-30B63DE13A3C}"/>
              </a:ext>
            </a:extLst>
          </p:cNvPr>
          <p:cNvGraphicFramePr>
            <a:graphicFrameLocks noGrp="1"/>
          </p:cNvGraphicFramePr>
          <p:nvPr>
            <p:ph type="tbl" sz="quarter" idx="13"/>
            <p:extLst>
              <p:ext uri="{D42A27DB-BD31-4B8C-83A1-F6EECF244321}">
                <p14:modId xmlns:p14="http://schemas.microsoft.com/office/powerpoint/2010/main" val="303907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52669595"/>
                    </a:ext>
                  </a:extLst>
                </a:gridCol>
                <a:gridCol w="658368">
                  <a:extLst>
                    <a:ext uri="{9D8B030D-6E8A-4147-A177-3AD203B41FA5}">
                      <a16:colId xmlns:a16="http://schemas.microsoft.com/office/drawing/2014/main" val="1814458402"/>
                    </a:ext>
                  </a:extLst>
                </a:gridCol>
                <a:gridCol w="658368">
                  <a:extLst>
                    <a:ext uri="{9D8B030D-6E8A-4147-A177-3AD203B41FA5}">
                      <a16:colId xmlns:a16="http://schemas.microsoft.com/office/drawing/2014/main" val="866841513"/>
                    </a:ext>
                  </a:extLst>
                </a:gridCol>
                <a:gridCol w="658368">
                  <a:extLst>
                    <a:ext uri="{9D8B030D-6E8A-4147-A177-3AD203B41FA5}">
                      <a16:colId xmlns:a16="http://schemas.microsoft.com/office/drawing/2014/main" val="1314933029"/>
                    </a:ext>
                  </a:extLst>
                </a:gridCol>
                <a:gridCol w="658368">
                  <a:extLst>
                    <a:ext uri="{9D8B030D-6E8A-4147-A177-3AD203B41FA5}">
                      <a16:colId xmlns:a16="http://schemas.microsoft.com/office/drawing/2014/main" val="1365048617"/>
                    </a:ext>
                  </a:extLst>
                </a:gridCol>
                <a:gridCol w="658368">
                  <a:extLst>
                    <a:ext uri="{9D8B030D-6E8A-4147-A177-3AD203B41FA5}">
                      <a16:colId xmlns:a16="http://schemas.microsoft.com/office/drawing/2014/main" val="108717309"/>
                    </a:ext>
                  </a:extLst>
                </a:gridCol>
                <a:gridCol w="658368">
                  <a:extLst>
                    <a:ext uri="{9D8B030D-6E8A-4147-A177-3AD203B41FA5}">
                      <a16:colId xmlns:a16="http://schemas.microsoft.com/office/drawing/2014/main" val="1746375854"/>
                    </a:ext>
                  </a:extLst>
                </a:gridCol>
                <a:gridCol w="658368">
                  <a:extLst>
                    <a:ext uri="{9D8B030D-6E8A-4147-A177-3AD203B41FA5}">
                      <a16:colId xmlns:a16="http://schemas.microsoft.com/office/drawing/2014/main" val="3839857191"/>
                    </a:ext>
                  </a:extLst>
                </a:gridCol>
                <a:gridCol w="658368">
                  <a:extLst>
                    <a:ext uri="{9D8B030D-6E8A-4147-A177-3AD203B41FA5}">
                      <a16:colId xmlns:a16="http://schemas.microsoft.com/office/drawing/2014/main" val="3499678187"/>
                    </a:ext>
                  </a:extLst>
                </a:gridCol>
                <a:gridCol w="658368">
                  <a:extLst>
                    <a:ext uri="{9D8B030D-6E8A-4147-A177-3AD203B41FA5}">
                      <a16:colId xmlns:a16="http://schemas.microsoft.com/office/drawing/2014/main" val="2649252674"/>
                    </a:ext>
                  </a:extLst>
                </a:gridCol>
              </a:tblGrid>
              <a:tr h="370840">
                <a:tc>
                  <a:txBody>
                    <a:bodyPr/>
                    <a:lstStyle/>
                    <a:p>
                      <a:r>
                        <a:rPr lang="en-US" sz="1000"/>
                        <a:t>Post</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2505615533"/>
                  </a:ext>
                </a:extLst>
              </a:tr>
              <a:tr h="370840">
                <a:tc>
                  <a:txBody>
                    <a:bodyPr/>
                    <a:lstStyle/>
                    <a:p>
                      <a:r>
                        <a:rPr lang="en-US" sz="1000" b="1"/>
                        <a:t> aldawaacare - 2018-08-31 14:19:34 </a:t>
                      </a:r>
                      <a:r>
                        <a:rPr lang="en-US" sz="1000"/>
                        <a:t>
 </a:t>
                      </a:r>
                      <a:r>
                        <a:rPr lang="ar-AE" sz="1000"/>
                        <a:t>إطمئن على نفسك مع جهاز </a:t>
                      </a:r>
                      <a:r>
                        <a:rPr lang="en-US" sz="1000"/>
                        <a:t>BeneCheck </a:t>
                      </a:r>
                      <a:r>
                        <a:rPr lang="ar-AE" sz="1000"/>
                        <a:t>الذي يتميز بثلاث خصائص.. يقيس نسبة السكر، يقيس نسبة الكوليسترول و نسبة حمض اليوريك. ‏</a:t>
                      </a:r>
                      <a:r>
                        <a:rPr lang="en-US" sz="1000"/>
                        <a:t>⁧‫#</a:t>
                      </a:r>
                      <a:r>
                        <a:rPr lang="ar-AE" sz="1000"/>
                        <a:t>صيدلية_الدواء‬</a:t>
                      </a:r>
                      <a:r>
                        <a:rPr lang="en-US" sz="1000"/>
                        <a:t>⁩</a:t>
                      </a:r>
                    </a:p>
                  </a:txBody>
                  <a:tcPr/>
                </a:tc>
                <a:tc>
                  <a:txBody>
                    <a:bodyPr/>
                    <a:lstStyle/>
                    <a:p>
                      <a:r>
                        <a:rPr lang="en-US" sz="1000"/>
                        <a:t>889</a:t>
                      </a:r>
                    </a:p>
                  </a:txBody>
                  <a:tcPr/>
                </a:tc>
                <a:tc>
                  <a:txBody>
                    <a:bodyPr/>
                    <a:lstStyle/>
                    <a:p>
                      <a:r>
                        <a:rPr lang="en-US" sz="1000"/>
                        <a:t>47</a:t>
                      </a:r>
                    </a:p>
                  </a:txBody>
                  <a:tcPr/>
                </a:tc>
                <a:tc>
                  <a:txBody>
                    <a:bodyPr/>
                    <a:lstStyle/>
                    <a:p>
                      <a:r>
                        <a:rPr lang="en-US" sz="1000"/>
                        <a:t>1</a:t>
                      </a:r>
                    </a:p>
                  </a:txBody>
                  <a:tcPr/>
                </a:tc>
                <a:tc>
                  <a:txBody>
                    <a:bodyPr/>
                    <a:lstStyle/>
                    <a:p>
                      <a:r>
                        <a:rPr lang="en-US" sz="1000"/>
                        <a:t>2</a:t>
                      </a:r>
                    </a:p>
                  </a:txBody>
                  <a:tcPr/>
                </a:tc>
                <a:tc>
                  <a:txBody>
                    <a:bodyPr/>
                    <a:lstStyle/>
                    <a:p>
                      <a:r>
                        <a:rPr lang="en-US" sz="1000"/>
                        <a:t>50</a:t>
                      </a:r>
                    </a:p>
                  </a:txBody>
                  <a:tcPr/>
                </a:tc>
                <a:tc>
                  <a:txBody>
                    <a:bodyPr/>
                    <a:lstStyle/>
                    <a:p>
                      <a:r>
                        <a:rPr lang="en-US" sz="1000"/>
                        <a:t>6037</a:t>
                      </a:r>
                    </a:p>
                  </a:txBody>
                  <a:tcPr/>
                </a:tc>
                <a:tc>
                  <a:txBody>
                    <a:bodyPr/>
                    <a:lstStyle/>
                    <a:p>
                      <a:r>
                        <a:rPr lang="en-US" sz="1000"/>
                        <a:t>4924</a:t>
                      </a:r>
                    </a:p>
                  </a:txBody>
                  <a:tcPr/>
                </a:tc>
                <a:tc>
                  <a:txBody>
                    <a:bodyPr/>
                    <a:lstStyle/>
                    <a:p>
                      <a:r>
                        <a:rPr lang="en-US" sz="1000"/>
                        <a:t>0.83 %</a:t>
                      </a:r>
                    </a:p>
                  </a:txBody>
                  <a:tcPr/>
                </a:tc>
                <a:tc>
                  <a:txBody>
                    <a:bodyPr/>
                    <a:lstStyle/>
                    <a:p>
                      <a:r>
                        <a:rPr lang="en-US" sz="1000"/>
                        <a:t>14.73 %</a:t>
                      </a:r>
                    </a:p>
                  </a:txBody>
                  <a:tcPr/>
                </a:tc>
                <a:extLst>
                  <a:ext uri="{0D108BD9-81ED-4DB2-BD59-A6C34878D82A}">
                    <a16:rowId xmlns:a16="http://schemas.microsoft.com/office/drawing/2014/main" val="1614561581"/>
                  </a:ext>
                </a:extLst>
              </a:tr>
              <a:tr h="370840">
                <a:tc>
                  <a:txBody>
                    <a:bodyPr/>
                    <a:lstStyle/>
                    <a:p>
                      <a:r>
                        <a:rPr lang="en-US" sz="1000" b="1"/>
                        <a:t> aldawaacare - 2018-08-29 15:27:49 </a:t>
                      </a:r>
                      <a:r>
                        <a:rPr lang="en-US" sz="1000"/>
                        <a:t>
 </a:t>
                      </a:r>
                      <a:r>
                        <a:rPr lang="ar-AE" sz="1000"/>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lang="en-US" sz="1000"/>
                    </a:p>
                  </a:txBody>
                  <a:tcPr/>
                </a:tc>
                <a:tc>
                  <a:txBody>
                    <a:bodyPr/>
                    <a:lstStyle/>
                    <a:p>
                      <a:r>
                        <a:rPr lang="en-US" sz="1000"/>
                        <a:t>951</a:t>
                      </a:r>
                    </a:p>
                  </a:txBody>
                  <a:tcPr/>
                </a:tc>
                <a:tc>
                  <a:txBody>
                    <a:bodyPr/>
                    <a:lstStyle/>
                    <a:p>
                      <a:r>
                        <a:rPr lang="en-US" sz="1000"/>
                        <a:t>55</a:t>
                      </a:r>
                    </a:p>
                  </a:txBody>
                  <a:tcPr/>
                </a:tc>
                <a:tc>
                  <a:txBody>
                    <a:bodyPr/>
                    <a:lstStyle/>
                    <a:p>
                      <a:r>
                        <a:rPr lang="en-US" sz="1000"/>
                        <a:t>5</a:t>
                      </a:r>
                    </a:p>
                  </a:txBody>
                  <a:tcPr/>
                </a:tc>
                <a:tc>
                  <a:txBody>
                    <a:bodyPr/>
                    <a:lstStyle/>
                    <a:p>
                      <a:r>
                        <a:rPr lang="en-US" sz="1000"/>
                        <a:t>6</a:t>
                      </a:r>
                    </a:p>
                  </a:txBody>
                  <a:tcPr/>
                </a:tc>
                <a:tc>
                  <a:txBody>
                    <a:bodyPr/>
                    <a:lstStyle/>
                    <a:p>
                      <a:r>
                        <a:rPr lang="en-US" sz="1000"/>
                        <a:t>66</a:t>
                      </a:r>
                    </a:p>
                  </a:txBody>
                  <a:tcPr/>
                </a:tc>
                <a:tc>
                  <a:txBody>
                    <a:bodyPr/>
                    <a:lstStyle/>
                    <a:p>
                      <a:r>
                        <a:rPr lang="en-US" sz="1000"/>
                        <a:t>5956</a:t>
                      </a:r>
                    </a:p>
                  </a:txBody>
                  <a:tcPr/>
                </a:tc>
                <a:tc>
                  <a:txBody>
                    <a:bodyPr/>
                    <a:lstStyle/>
                    <a:p>
                      <a:r>
                        <a:rPr lang="en-US" sz="1000"/>
                        <a:t>4714</a:t>
                      </a:r>
                    </a:p>
                  </a:txBody>
                  <a:tcPr/>
                </a:tc>
                <a:tc>
                  <a:txBody>
                    <a:bodyPr/>
                    <a:lstStyle/>
                    <a:p>
                      <a:r>
                        <a:rPr lang="en-US" sz="1000"/>
                        <a:t>1.11 %</a:t>
                      </a:r>
                    </a:p>
                  </a:txBody>
                  <a:tcPr/>
                </a:tc>
                <a:tc>
                  <a:txBody>
                    <a:bodyPr/>
                    <a:lstStyle/>
                    <a:p>
                      <a:r>
                        <a:rPr lang="en-US" sz="1000"/>
                        <a:t>15.97 %</a:t>
                      </a:r>
                    </a:p>
                  </a:txBody>
                  <a:tcPr/>
                </a:tc>
                <a:extLst>
                  <a:ext uri="{0D108BD9-81ED-4DB2-BD59-A6C34878D82A}">
                    <a16:rowId xmlns:a16="http://schemas.microsoft.com/office/drawing/2014/main" val="679788770"/>
                  </a:ext>
                </a:extLst>
              </a:tr>
              <a:tr h="370840">
                <a:tc>
                  <a:txBody>
                    <a:bodyPr/>
                    <a:lstStyle/>
                    <a:p>
                      <a:r>
                        <a:rPr lang="en-US" sz="1000" b="1"/>
                        <a:t> aldawaacare - 2018-08-15 16:07:50 </a:t>
                      </a:r>
                      <a:r>
                        <a:rPr lang="en-US" sz="1000"/>
                        <a:t>
 </a:t>
                      </a:r>
                      <a:r>
                        <a:rPr lang="ar-AE" sz="1000"/>
                        <a:t>ذاهب إلى #الحج؟ رافقتك السلامة لكن لا تنسى إتباع هذه النصائح لسلامتك </a:t>
                      </a:r>
                      <a:r>
                        <a:rPr lang="en-US" sz="1000"/>
                        <a:t>🕋 </a:t>
                      </a:r>
                      <a:r>
                        <a:rPr lang="ar-AE" sz="1000"/>
                        <a:t>تقبل الله منّا ومنكم #صيدلية_الدواء #الحج_والدواء</a:t>
                      </a:r>
                      <a:endParaRPr lang="en-US" sz="1000"/>
                    </a:p>
                  </a:txBody>
                  <a:tcPr/>
                </a:tc>
                <a:tc>
                  <a:txBody>
                    <a:bodyPr/>
                    <a:lstStyle/>
                    <a:p>
                      <a:r>
                        <a:rPr lang="en-US" sz="1000"/>
                        <a:t>434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36</a:t>
                      </a:r>
                    </a:p>
                  </a:txBody>
                  <a:tcPr/>
                </a:tc>
                <a:tc>
                  <a:txBody>
                    <a:bodyPr/>
                    <a:lstStyle/>
                    <a:p>
                      <a:r>
                        <a:rPr lang="en-US" sz="1000"/>
                        <a:t>4601</a:t>
                      </a:r>
                    </a:p>
                  </a:txBody>
                  <a:tcPr/>
                </a:tc>
                <a:tc>
                  <a:txBody>
                    <a:bodyPr/>
                    <a:lstStyle/>
                    <a:p>
                      <a:r>
                        <a:rPr lang="en-US" sz="1000"/>
                        <a:t>3538</a:t>
                      </a:r>
                    </a:p>
                  </a:txBody>
                  <a:tcPr/>
                </a:tc>
                <a:tc>
                  <a:txBody>
                    <a:bodyPr/>
                    <a:lstStyle/>
                    <a:p>
                      <a:r>
                        <a:rPr lang="en-US" sz="1000"/>
                        <a:t>0.78 %</a:t>
                      </a:r>
                    </a:p>
                  </a:txBody>
                  <a:tcPr/>
                </a:tc>
                <a:tc>
                  <a:txBody>
                    <a:bodyPr/>
                    <a:lstStyle/>
                    <a:p>
                      <a:r>
                        <a:rPr lang="en-US" sz="1000"/>
                        <a:t>9.43 %</a:t>
                      </a:r>
                    </a:p>
                  </a:txBody>
                  <a:tcPr/>
                </a:tc>
                <a:extLst>
                  <a:ext uri="{0D108BD9-81ED-4DB2-BD59-A6C34878D82A}">
                    <a16:rowId xmlns:a16="http://schemas.microsoft.com/office/drawing/2014/main" val="2947187901"/>
                  </a:ext>
                </a:extLst>
              </a:tr>
            </a:tbl>
          </a:graphicData>
        </a:graphic>
      </p:graphicFrame>
      <p:sp>
        <p:nvSpPr>
          <p:cNvPr id="4" name="Text Placeholder 3">
            <a:extLst>
              <a:ext uri="{FF2B5EF4-FFF2-40B4-BE49-F238E27FC236}">
                <a16:creationId xmlns:a16="http://schemas.microsoft.com/office/drawing/2014/main" id="{64C08D72-9C7B-4E30-91BF-9A3FF5B91FB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579373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3337</Words>
  <Application>Microsoft Office PowerPoint</Application>
  <PresentationFormat>On-screen Show (4:3)</PresentationFormat>
  <Paragraphs>1807</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quintly_template</vt:lpstr>
      <vt:lpstr>AlDawaa Care</vt:lpstr>
      <vt:lpstr>Twitter Key Metrics Table | AlDawaa</vt:lpstr>
      <vt:lpstr>Twitter Followers Total | AlDawaa</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Own Tweets | AlDawaa</vt:lpstr>
      <vt:lpstr>Twitter Key Interacting Users | AlDawaa - 1 of 3</vt:lpstr>
      <vt:lpstr>Twitter Key Interacting Users | AlDawaa - 2 of 3</vt:lpstr>
      <vt:lpstr>Twitter Key Interacting Users | AlDawaa - 3 of 3</vt:lpstr>
      <vt:lpstr>Twitter Interactions Distribution | AlDawaa</vt:lpstr>
      <vt:lpstr>Twitter Tweets Total | AlDawaa</vt:lpstr>
      <vt:lpstr>Twitter Total Interactions | AlDawaa</vt:lpstr>
      <vt:lpstr>Twitter Retweets | AlDawaa</vt:lpstr>
      <vt:lpstr>Twitter Interaction Rate By Hour | AlDawaa</vt:lpstr>
      <vt:lpstr>Facebook Key Metrics Table | AlDawaa</vt:lpstr>
      <vt:lpstr>Facebook Fans Total | AlDawaa</vt:lpstr>
      <vt:lpstr>Facebook Reach | AlDawaa</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Facebook Interactions Distribution | AlDawaa</vt:lpstr>
      <vt:lpstr>Facebook Video Views Table | AlDawaa</vt:lpstr>
      <vt:lpstr>Facebook Engagement Rate | AlDawaa</vt:lpstr>
      <vt:lpstr>Facebook Hashtag Detection | AlDawaa - 1 of 3</vt:lpstr>
      <vt:lpstr>Facebook Hashtag Detection | AlDawaa - 2 of 3</vt:lpstr>
      <vt:lpstr>Facebook Hashtag Detection | AlDawaa - 3 of 3</vt:lpstr>
      <vt:lpstr>Facebook Fans By Country Table | AlDawaa - 1 of 3</vt:lpstr>
      <vt:lpstr>Facebook Fans By Country Table | AlDawaa - 2 of 3</vt:lpstr>
      <vt:lpstr>Facebook Fans By Country Table | AlDawaa - 3 of 3</vt:lpstr>
      <vt:lpstr>Instagram Key Metrics Table | AlDawaa</vt:lpstr>
      <vt:lpstr>Instagram Followers Table | AlDawaa</vt:lpstr>
      <vt:lpstr>Instagram Followers Total | AlDawaa</vt:lpstr>
      <vt:lpstr>Instagram Posts Table | AlDawaa - 1 of 5</vt:lpstr>
      <vt:lpstr>Instagram Posts Table | AlDawaa - 2 of 5</vt:lpstr>
      <vt:lpstr>Instagram Posts Table | AlDawaa - 3 of 5</vt:lpstr>
      <vt:lpstr>Instagram Posts Table | AlDawaa - 4 of 5</vt:lpstr>
      <vt:lpstr>Instagram Posts Table | AlDawaa - 5 of 5</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Per Profile | AlDawaa</vt:lpstr>
      <vt:lpstr>Instagram Interactions Distribution | AlDawaa</vt:lpstr>
      <vt:lpstr>Instagram Videos Table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2018-09-02T06:40:03Z</dcterms:created>
  <dcterms:modified xsi:type="dcterms:W3CDTF">2018-09-02T06:42:49Z</dcterms:modified>
</cp:coreProperties>
</file>