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5" r:id="rId37"/>
    <p:sldId id="296" r:id="rId38"/>
    <p:sldId id="298" r:id="rId39"/>
    <p:sldId id="299" r:id="rId40"/>
    <p:sldId id="300" r:id="rId41"/>
    <p:sldId id="301" r:id="rId42"/>
    <p:sldId id="302" r:id="rId43"/>
    <p:sldId id="303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3" r:id="rId52"/>
    <p:sldId id="314" r:id="rId53"/>
    <p:sldId id="315" r:id="rId54"/>
    <p:sldId id="316" r:id="rId55"/>
    <p:sldId id="317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155364</c:v>
                </c:pt>
                <c:pt idx="1">
                  <c:v>155366</c:v>
                </c:pt>
                <c:pt idx="2">
                  <c:v>155377</c:v>
                </c:pt>
                <c:pt idx="3">
                  <c:v>155383</c:v>
                </c:pt>
                <c:pt idx="4">
                  <c:v>155403</c:v>
                </c:pt>
                <c:pt idx="5">
                  <c:v>155413</c:v>
                </c:pt>
                <c:pt idx="6">
                  <c:v>155403</c:v>
                </c:pt>
                <c:pt idx="7">
                  <c:v>155423</c:v>
                </c:pt>
                <c:pt idx="8">
                  <c:v>155437</c:v>
                </c:pt>
                <c:pt idx="9">
                  <c:v>155437</c:v>
                </c:pt>
                <c:pt idx="10">
                  <c:v>155409</c:v>
                </c:pt>
                <c:pt idx="11">
                  <c:v>155421</c:v>
                </c:pt>
                <c:pt idx="12">
                  <c:v>142905</c:v>
                </c:pt>
                <c:pt idx="13">
                  <c:v>143021</c:v>
                </c:pt>
                <c:pt idx="14">
                  <c:v>143208</c:v>
                </c:pt>
                <c:pt idx="15">
                  <c:v>143216</c:v>
                </c:pt>
                <c:pt idx="16">
                  <c:v>143232</c:v>
                </c:pt>
                <c:pt idx="17">
                  <c:v>141630</c:v>
                </c:pt>
                <c:pt idx="18">
                  <c:v>141136</c:v>
                </c:pt>
                <c:pt idx="19">
                  <c:v>141074</c:v>
                </c:pt>
                <c:pt idx="20">
                  <c:v>141004</c:v>
                </c:pt>
                <c:pt idx="21">
                  <c:v>141007</c:v>
                </c:pt>
                <c:pt idx="22">
                  <c:v>141021</c:v>
                </c:pt>
                <c:pt idx="23">
                  <c:v>141022</c:v>
                </c:pt>
                <c:pt idx="24">
                  <c:v>140699</c:v>
                </c:pt>
                <c:pt idx="25">
                  <c:v>140727</c:v>
                </c:pt>
                <c:pt idx="26">
                  <c:v>140724</c:v>
                </c:pt>
                <c:pt idx="27">
                  <c:v>140717</c:v>
                </c:pt>
                <c:pt idx="28">
                  <c:v>140742</c:v>
                </c:pt>
                <c:pt idx="29">
                  <c:v>140743</c:v>
                </c:pt>
                <c:pt idx="30">
                  <c:v>140759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0-4422-B124-6357A456D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94504"/>
        <c:axId val="297987944"/>
      </c:lineChart>
      <c:dateAx>
        <c:axId val="297994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87944"/>
        <c:crosses val="autoZero"/>
        <c:auto val="1"/>
        <c:lblOffset val="100"/>
        <c:baseTimeUnit val="days"/>
      </c:dateAx>
      <c:valAx>
        <c:axId val="29798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14-4F30-A560-7ACA64803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830464"/>
        <c:axId val="443287400"/>
      </c:lineChart>
      <c:dateAx>
        <c:axId val="44283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87400"/>
        <c:crosses val="autoZero"/>
        <c:auto val="1"/>
        <c:lblOffset val="100"/>
        <c:baseTimeUnit val="days"/>
      </c:dateAx>
      <c:valAx>
        <c:axId val="44328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8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0D-4085-99A4-BE67D06C60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0D-4085-99A4-BE67D06C60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0D-4085-99A4-BE67D06C6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691024"/>
        <c:axId val="359691680"/>
      </c:barChart>
      <c:catAx>
        <c:axId val="35969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91680"/>
        <c:crosses val="autoZero"/>
        <c:auto val="1"/>
        <c:lblAlgn val="ctr"/>
        <c:lblOffset val="100"/>
        <c:noMultiLvlLbl val="0"/>
      </c:catAx>
      <c:valAx>
        <c:axId val="3596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9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11665</c:v>
                </c:pt>
                <c:pt idx="1">
                  <c:v>11670</c:v>
                </c:pt>
                <c:pt idx="2">
                  <c:v>11675</c:v>
                </c:pt>
                <c:pt idx="3">
                  <c:v>11679</c:v>
                </c:pt>
                <c:pt idx="4">
                  <c:v>11684</c:v>
                </c:pt>
                <c:pt idx="5">
                  <c:v>11685</c:v>
                </c:pt>
                <c:pt idx="6">
                  <c:v>11688</c:v>
                </c:pt>
                <c:pt idx="7">
                  <c:v>11697</c:v>
                </c:pt>
                <c:pt idx="8">
                  <c:v>11703</c:v>
                </c:pt>
                <c:pt idx="9">
                  <c:v>11705</c:v>
                </c:pt>
                <c:pt idx="10">
                  <c:v>11710</c:v>
                </c:pt>
                <c:pt idx="11">
                  <c:v>11713</c:v>
                </c:pt>
                <c:pt idx="12">
                  <c:v>11716</c:v>
                </c:pt>
                <c:pt idx="13">
                  <c:v>11717</c:v>
                </c:pt>
                <c:pt idx="14">
                  <c:v>11730</c:v>
                </c:pt>
                <c:pt idx="15">
                  <c:v>11736</c:v>
                </c:pt>
                <c:pt idx="16">
                  <c:v>11740</c:v>
                </c:pt>
                <c:pt idx="17">
                  <c:v>11749</c:v>
                </c:pt>
                <c:pt idx="18">
                  <c:v>11752</c:v>
                </c:pt>
                <c:pt idx="19">
                  <c:v>11754</c:v>
                </c:pt>
                <c:pt idx="20">
                  <c:v>11757</c:v>
                </c:pt>
                <c:pt idx="21">
                  <c:v>11776</c:v>
                </c:pt>
                <c:pt idx="22">
                  <c:v>11806</c:v>
                </c:pt>
                <c:pt idx="23">
                  <c:v>11823</c:v>
                </c:pt>
                <c:pt idx="24">
                  <c:v>11826</c:v>
                </c:pt>
                <c:pt idx="25">
                  <c:v>11841</c:v>
                </c:pt>
                <c:pt idx="26">
                  <c:v>11842</c:v>
                </c:pt>
                <c:pt idx="27">
                  <c:v>11846</c:v>
                </c:pt>
                <c:pt idx="28">
                  <c:v>11866</c:v>
                </c:pt>
                <c:pt idx="29">
                  <c:v>11888</c:v>
                </c:pt>
                <c:pt idx="30">
                  <c:v>11899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E-465F-AA06-7CE4580C9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071296"/>
        <c:axId val="458071624"/>
      </c:lineChart>
      <c:dateAx>
        <c:axId val="458071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071624"/>
        <c:crosses val="autoZero"/>
        <c:auto val="1"/>
        <c:lblOffset val="100"/>
        <c:baseTimeUnit val="days"/>
      </c:dateAx>
      <c:valAx>
        <c:axId val="45807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07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E-4AFC-9E3C-A37ABBB05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060800"/>
        <c:axId val="458061128"/>
      </c:barChart>
      <c:catAx>
        <c:axId val="45806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061128"/>
        <c:crosses val="autoZero"/>
        <c:auto val="1"/>
        <c:lblAlgn val="ctr"/>
        <c:lblOffset val="100"/>
        <c:noMultiLvlLbl val="0"/>
      </c:catAx>
      <c:valAx>
        <c:axId val="45806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06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2</c:v>
                </c:pt>
                <c:pt idx="4">
                  <c:v>6</c:v>
                </c:pt>
                <c:pt idx="5">
                  <c:v>10</c:v>
                </c:pt>
                <c:pt idx="6">
                  <c:v>13</c:v>
                </c:pt>
                <c:pt idx="7">
                  <c:v>7</c:v>
                </c:pt>
                <c:pt idx="8">
                  <c:v>2</c:v>
                </c:pt>
                <c:pt idx="9">
                  <c:v>9</c:v>
                </c:pt>
                <c:pt idx="10">
                  <c:v>32</c:v>
                </c:pt>
                <c:pt idx="11">
                  <c:v>1074</c:v>
                </c:pt>
                <c:pt idx="12">
                  <c:v>32</c:v>
                </c:pt>
                <c:pt idx="13">
                  <c:v>12</c:v>
                </c:pt>
                <c:pt idx="14">
                  <c:v>25</c:v>
                </c:pt>
                <c:pt idx="15">
                  <c:v>25</c:v>
                </c:pt>
                <c:pt idx="16">
                  <c:v>14</c:v>
                </c:pt>
                <c:pt idx="17">
                  <c:v>28</c:v>
                </c:pt>
                <c:pt idx="18">
                  <c:v>11</c:v>
                </c:pt>
                <c:pt idx="19">
                  <c:v>17</c:v>
                </c:pt>
                <c:pt idx="20">
                  <c:v>21</c:v>
                </c:pt>
                <c:pt idx="21">
                  <c:v>27</c:v>
                </c:pt>
                <c:pt idx="22">
                  <c:v>8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1</c:v>
                </c:pt>
                <c:pt idx="29">
                  <c:v>6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05-4699-BEB5-A5D62C5BD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063424"/>
        <c:axId val="458058176"/>
      </c:lineChart>
      <c:dateAx>
        <c:axId val="458063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058176"/>
        <c:crosses val="autoZero"/>
        <c:auto val="1"/>
        <c:lblOffset val="100"/>
        <c:baseTimeUnit val="days"/>
      </c:dateAx>
      <c:valAx>
        <c:axId val="45805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06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1.4183726537752E-2</c:v>
                </c:pt>
                <c:pt idx="8">
                  <c:v>2.6791483460198998E-2</c:v>
                </c:pt>
                <c:pt idx="9">
                  <c:v>0</c:v>
                </c:pt>
                <c:pt idx="10">
                  <c:v>8.9154852523014999E-3</c:v>
                </c:pt>
                <c:pt idx="11">
                  <c:v>7.4295710435845997E-3</c:v>
                </c:pt>
                <c:pt idx="12">
                  <c:v>7.2044325271123002E-3</c:v>
                </c:pt>
                <c:pt idx="13">
                  <c:v>8.1049865930013006E-3</c:v>
                </c:pt>
                <c:pt idx="14">
                  <c:v>9.3057253475201003E-3</c:v>
                </c:pt>
                <c:pt idx="15">
                  <c:v>0.14594604330314001</c:v>
                </c:pt>
                <c:pt idx="16">
                  <c:v>1.3846018763043999E-2</c:v>
                </c:pt>
                <c:pt idx="17">
                  <c:v>8.1049865930013006E-3</c:v>
                </c:pt>
                <c:pt idx="18">
                  <c:v>3.7147855217923E-2</c:v>
                </c:pt>
                <c:pt idx="19">
                  <c:v>1.4183726537752E-2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6-48ED-B762-28C8BF622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77160"/>
        <c:axId val="360874864"/>
      </c:lineChart>
      <c:catAx>
        <c:axId val="36087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4864"/>
        <c:crosses val="autoZero"/>
        <c:auto val="1"/>
        <c:lblAlgn val="ctr"/>
        <c:lblOffset val="100"/>
        <c:noMultiLvlLbl val="0"/>
      </c:catAx>
      <c:valAx>
        <c:axId val="36087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195769</c:v>
                </c:pt>
                <c:pt idx="1">
                  <c:v>195779</c:v>
                </c:pt>
                <c:pt idx="2">
                  <c:v>195793</c:v>
                </c:pt>
                <c:pt idx="3">
                  <c:v>195789</c:v>
                </c:pt>
                <c:pt idx="4">
                  <c:v>195796</c:v>
                </c:pt>
                <c:pt idx="5">
                  <c:v>195797</c:v>
                </c:pt>
                <c:pt idx="6">
                  <c:v>195794</c:v>
                </c:pt>
                <c:pt idx="7">
                  <c:v>195793</c:v>
                </c:pt>
                <c:pt idx="8">
                  <c:v>195790</c:v>
                </c:pt>
                <c:pt idx="9">
                  <c:v>195767</c:v>
                </c:pt>
                <c:pt idx="10">
                  <c:v>195780</c:v>
                </c:pt>
                <c:pt idx="11">
                  <c:v>195787</c:v>
                </c:pt>
                <c:pt idx="12">
                  <c:v>195820</c:v>
                </c:pt>
                <c:pt idx="13">
                  <c:v>195852</c:v>
                </c:pt>
                <c:pt idx="14">
                  <c:v>195873</c:v>
                </c:pt>
                <c:pt idx="15">
                  <c:v>195868</c:v>
                </c:pt>
                <c:pt idx="16">
                  <c:v>195885</c:v>
                </c:pt>
                <c:pt idx="17">
                  <c:v>195896</c:v>
                </c:pt>
                <c:pt idx="18">
                  <c:v>195909</c:v>
                </c:pt>
                <c:pt idx="19">
                  <c:v>195908</c:v>
                </c:pt>
                <c:pt idx="20">
                  <c:v>195914</c:v>
                </c:pt>
                <c:pt idx="21">
                  <c:v>195919</c:v>
                </c:pt>
                <c:pt idx="22">
                  <c:v>195916</c:v>
                </c:pt>
                <c:pt idx="23">
                  <c:v>195922</c:v>
                </c:pt>
                <c:pt idx="24">
                  <c:v>195926</c:v>
                </c:pt>
                <c:pt idx="25">
                  <c:v>195925</c:v>
                </c:pt>
                <c:pt idx="26">
                  <c:v>195934</c:v>
                </c:pt>
                <c:pt idx="27">
                  <c:v>195929</c:v>
                </c:pt>
                <c:pt idx="28">
                  <c:v>195938</c:v>
                </c:pt>
                <c:pt idx="29">
                  <c:v>195949</c:v>
                </c:pt>
                <c:pt idx="30">
                  <c:v>195949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40-4DE0-A51E-7CEE582E7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99136"/>
        <c:axId val="360896840"/>
      </c:lineChart>
      <c:dateAx>
        <c:axId val="360899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96840"/>
        <c:crosses val="autoZero"/>
        <c:auto val="1"/>
        <c:lblOffset val="100"/>
        <c:baseTimeUnit val="days"/>
      </c:dateAx>
      <c:valAx>
        <c:axId val="36089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2645</c:v>
                </c:pt>
                <c:pt idx="1">
                  <c:v>2630</c:v>
                </c:pt>
                <c:pt idx="2">
                  <c:v>1847</c:v>
                </c:pt>
                <c:pt idx="3">
                  <c:v>3834</c:v>
                </c:pt>
                <c:pt idx="4">
                  <c:v>3515</c:v>
                </c:pt>
                <c:pt idx="5">
                  <c:v>5506</c:v>
                </c:pt>
                <c:pt idx="6">
                  <c:v>5145</c:v>
                </c:pt>
                <c:pt idx="7">
                  <c:v>3589</c:v>
                </c:pt>
                <c:pt idx="8">
                  <c:v>3555</c:v>
                </c:pt>
                <c:pt idx="9">
                  <c:v>4259</c:v>
                </c:pt>
                <c:pt idx="10">
                  <c:v>6045</c:v>
                </c:pt>
                <c:pt idx="11">
                  <c:v>17421</c:v>
                </c:pt>
                <c:pt idx="12">
                  <c:v>9380</c:v>
                </c:pt>
                <c:pt idx="13">
                  <c:v>5500</c:v>
                </c:pt>
                <c:pt idx="14">
                  <c:v>8182</c:v>
                </c:pt>
                <c:pt idx="15">
                  <c:v>6952</c:v>
                </c:pt>
                <c:pt idx="16">
                  <c:v>6571</c:v>
                </c:pt>
                <c:pt idx="17">
                  <c:v>6700</c:v>
                </c:pt>
                <c:pt idx="18">
                  <c:v>4734</c:v>
                </c:pt>
                <c:pt idx="19">
                  <c:v>5359</c:v>
                </c:pt>
                <c:pt idx="20">
                  <c:v>4560</c:v>
                </c:pt>
                <c:pt idx="21">
                  <c:v>3521</c:v>
                </c:pt>
                <c:pt idx="22">
                  <c:v>3975</c:v>
                </c:pt>
                <c:pt idx="23">
                  <c:v>3515</c:v>
                </c:pt>
                <c:pt idx="24">
                  <c:v>4332</c:v>
                </c:pt>
                <c:pt idx="25">
                  <c:v>2609</c:v>
                </c:pt>
                <c:pt idx="26">
                  <c:v>4105</c:v>
                </c:pt>
                <c:pt idx="27">
                  <c:v>4075</c:v>
                </c:pt>
                <c:pt idx="28">
                  <c:v>4724</c:v>
                </c:pt>
                <c:pt idx="29">
                  <c:v>7981</c:v>
                </c:pt>
                <c:pt idx="30">
                  <c:v>5250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B8-4245-A219-807F82E15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12448"/>
        <c:axId val="366206544"/>
      </c:lineChart>
      <c:dateAx>
        <c:axId val="366212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06544"/>
        <c:crosses val="autoZero"/>
        <c:auto val="1"/>
        <c:lblOffset val="100"/>
        <c:baseTimeUnit val="days"/>
      </c:dateAx>
      <c:valAx>
        <c:axId val="36620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1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55-461C-B1E8-70A85580AB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55-461C-B1E8-70A85580AB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55-461C-B1E8-70A85580AB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55-461C-B1E8-70A85580AB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55-461C-B1E8-70A85580AB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55-461C-B1E8-70A85580AB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55-461C-B1E8-70A85580AB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055-461C-B1E8-70A85580A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771144"/>
        <c:axId val="441771472"/>
      </c:barChart>
      <c:catAx>
        <c:axId val="44177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71472"/>
        <c:crosses val="autoZero"/>
        <c:auto val="1"/>
        <c:lblAlgn val="ctr"/>
        <c:lblOffset val="100"/>
        <c:noMultiLvlLbl val="0"/>
      </c:catAx>
      <c:valAx>
        <c:axId val="44177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7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4.8393194706994</c:v>
                </c:pt>
                <c:pt idx="1">
                  <c:v>5.8555133079847996</c:v>
                </c:pt>
                <c:pt idx="2">
                  <c:v>5.6848944233893004</c:v>
                </c:pt>
                <c:pt idx="3">
                  <c:v>3.5472091810120001</c:v>
                </c:pt>
                <c:pt idx="4">
                  <c:v>3.4992887624467</c:v>
                </c:pt>
                <c:pt idx="5">
                  <c:v>3.6868870323284</c:v>
                </c:pt>
                <c:pt idx="6">
                  <c:v>4.1593780369291</c:v>
                </c:pt>
                <c:pt idx="7">
                  <c:v>5.1546391752577003</c:v>
                </c:pt>
                <c:pt idx="8">
                  <c:v>8.6357243319268999</c:v>
                </c:pt>
                <c:pt idx="9">
                  <c:v>9.1570791265554998</c:v>
                </c:pt>
                <c:pt idx="10">
                  <c:v>10.636889991728999</c:v>
                </c:pt>
                <c:pt idx="11">
                  <c:v>8.8341656621319</c:v>
                </c:pt>
                <c:pt idx="12">
                  <c:v>7.5266524520256004</c:v>
                </c:pt>
                <c:pt idx="13">
                  <c:v>6.5272727272726998</c:v>
                </c:pt>
                <c:pt idx="14">
                  <c:v>11.146418968467</c:v>
                </c:pt>
                <c:pt idx="15">
                  <c:v>13.521288837745001</c:v>
                </c:pt>
                <c:pt idx="16">
                  <c:v>10.105006848273</c:v>
                </c:pt>
                <c:pt idx="17">
                  <c:v>7.3880597014924998</c:v>
                </c:pt>
                <c:pt idx="18">
                  <c:v>6.2526404731728</c:v>
                </c:pt>
                <c:pt idx="19">
                  <c:v>3.8066803508117002</c:v>
                </c:pt>
                <c:pt idx="20">
                  <c:v>3.6622807017543999</c:v>
                </c:pt>
                <c:pt idx="21">
                  <c:v>4.1465492757739</c:v>
                </c:pt>
                <c:pt idx="22">
                  <c:v>3.8993710691824002</c:v>
                </c:pt>
                <c:pt idx="23">
                  <c:v>2.5889046941678999</c:v>
                </c:pt>
                <c:pt idx="24">
                  <c:v>5.1708217913204004</c:v>
                </c:pt>
                <c:pt idx="25">
                  <c:v>5.1360674587965001</c:v>
                </c:pt>
                <c:pt idx="26">
                  <c:v>4.4092570036541003</c:v>
                </c:pt>
                <c:pt idx="27">
                  <c:v>3.8773006134968999</c:v>
                </c:pt>
                <c:pt idx="28">
                  <c:v>7.0067739204063999</c:v>
                </c:pt>
                <c:pt idx="29">
                  <c:v>17.842375642149999</c:v>
                </c:pt>
                <c:pt idx="30">
                  <c:v>9.5809523809524002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45-43EC-8482-1DDD7398D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786888"/>
        <c:axId val="441794432"/>
      </c:lineChart>
      <c:dateAx>
        <c:axId val="44178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94432"/>
        <c:crosses val="autoZero"/>
        <c:auto val="1"/>
        <c:lblOffset val="100"/>
        <c:baseTimeUnit val="days"/>
      </c:dateAx>
      <c:valAx>
        <c:axId val="44179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8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103975</c:v>
                </c:pt>
                <c:pt idx="1">
                  <c:v>104142</c:v>
                </c:pt>
                <c:pt idx="2">
                  <c:v>104280</c:v>
                </c:pt>
                <c:pt idx="3">
                  <c:v>104441</c:v>
                </c:pt>
                <c:pt idx="4">
                  <c:v>104599</c:v>
                </c:pt>
                <c:pt idx="5">
                  <c:v>104766</c:v>
                </c:pt>
                <c:pt idx="6">
                  <c:v>104929</c:v>
                </c:pt>
                <c:pt idx="7">
                  <c:v>105081</c:v>
                </c:pt>
                <c:pt idx="8">
                  <c:v>105246</c:v>
                </c:pt>
                <c:pt idx="9">
                  <c:v>105418</c:v>
                </c:pt>
                <c:pt idx="10">
                  <c:v>105542</c:v>
                </c:pt>
                <c:pt idx="11">
                  <c:v>105748</c:v>
                </c:pt>
                <c:pt idx="12">
                  <c:v>105944</c:v>
                </c:pt>
                <c:pt idx="13">
                  <c:v>106120</c:v>
                </c:pt>
                <c:pt idx="14">
                  <c:v>106340</c:v>
                </c:pt>
                <c:pt idx="15">
                  <c:v>106514</c:v>
                </c:pt>
                <c:pt idx="16">
                  <c:v>106715</c:v>
                </c:pt>
                <c:pt idx="17">
                  <c:v>106879</c:v>
                </c:pt>
                <c:pt idx="18">
                  <c:v>107065</c:v>
                </c:pt>
                <c:pt idx="19">
                  <c:v>107250</c:v>
                </c:pt>
                <c:pt idx="20">
                  <c:v>107434</c:v>
                </c:pt>
                <c:pt idx="21">
                  <c:v>107574</c:v>
                </c:pt>
                <c:pt idx="22">
                  <c:v>107757</c:v>
                </c:pt>
                <c:pt idx="23">
                  <c:v>107914</c:v>
                </c:pt>
                <c:pt idx="24">
                  <c:v>108098</c:v>
                </c:pt>
                <c:pt idx="25">
                  <c:v>108246</c:v>
                </c:pt>
                <c:pt idx="26">
                  <c:v>108461</c:v>
                </c:pt>
                <c:pt idx="27">
                  <c:v>108634</c:v>
                </c:pt>
                <c:pt idx="28">
                  <c:v>108799</c:v>
                </c:pt>
                <c:pt idx="29">
                  <c:v>108951</c:v>
                </c:pt>
                <c:pt idx="30">
                  <c:v>109126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A-46E7-8741-DF60A0C2B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534248"/>
        <c:axId val="564528016"/>
      </c:lineChart>
      <c:dateAx>
        <c:axId val="56453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528016"/>
        <c:crosses val="autoZero"/>
        <c:auto val="1"/>
        <c:lblOffset val="100"/>
        <c:baseTimeUnit val="days"/>
      </c:dateAx>
      <c:valAx>
        <c:axId val="56452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53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</c:v>
                </c:pt>
                <c:pt idx="1">
                  <c:v>159</c:v>
                </c:pt>
                <c:pt idx="2">
                  <c:v>52</c:v>
                </c:pt>
                <c:pt idx="3">
                  <c:v>82</c:v>
                </c:pt>
                <c:pt idx="4">
                  <c:v>99</c:v>
                </c:pt>
                <c:pt idx="5">
                  <c:v>113</c:v>
                </c:pt>
                <c:pt idx="6">
                  <c:v>98</c:v>
                </c:pt>
                <c:pt idx="7">
                  <c:v>127</c:v>
                </c:pt>
                <c:pt idx="8">
                  <c:v>157</c:v>
                </c:pt>
                <c:pt idx="9">
                  <c:v>160</c:v>
                </c:pt>
                <c:pt idx="10">
                  <c:v>117</c:v>
                </c:pt>
                <c:pt idx="11">
                  <c:v>1593</c:v>
                </c:pt>
                <c:pt idx="12">
                  <c:v>124</c:v>
                </c:pt>
                <c:pt idx="13">
                  <c:v>66</c:v>
                </c:pt>
                <c:pt idx="14">
                  <c:v>101</c:v>
                </c:pt>
                <c:pt idx="15">
                  <c:v>93</c:v>
                </c:pt>
                <c:pt idx="16">
                  <c:v>107</c:v>
                </c:pt>
                <c:pt idx="17">
                  <c:v>101</c:v>
                </c:pt>
                <c:pt idx="18">
                  <c:v>104</c:v>
                </c:pt>
                <c:pt idx="19">
                  <c:v>129</c:v>
                </c:pt>
                <c:pt idx="20">
                  <c:v>96</c:v>
                </c:pt>
                <c:pt idx="21">
                  <c:v>79</c:v>
                </c:pt>
                <c:pt idx="22">
                  <c:v>100</c:v>
                </c:pt>
                <c:pt idx="23">
                  <c:v>127</c:v>
                </c:pt>
                <c:pt idx="24">
                  <c:v>105</c:v>
                </c:pt>
                <c:pt idx="25">
                  <c:v>81</c:v>
                </c:pt>
                <c:pt idx="26">
                  <c:v>107</c:v>
                </c:pt>
                <c:pt idx="27">
                  <c:v>96</c:v>
                </c:pt>
                <c:pt idx="28">
                  <c:v>86</c:v>
                </c:pt>
                <c:pt idx="29">
                  <c:v>85</c:v>
                </c:pt>
                <c:pt idx="3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BF-4E97-ADE1-B9369AC7C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6374672"/>
        <c:axId val="596374344"/>
      </c:lineChart>
      <c:dateAx>
        <c:axId val="59637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374344"/>
        <c:crosses val="autoZero"/>
        <c:auto val="1"/>
        <c:lblOffset val="100"/>
        <c:baseTimeUnit val="days"/>
      </c:dateAx>
      <c:valAx>
        <c:axId val="59637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37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1-4F01-B383-A80ADED15C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B1-4F01-B383-A80ADED15C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B1-4F01-B383-A80ADED15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6483896"/>
        <c:axId val="596485208"/>
      </c:barChart>
      <c:catAx>
        <c:axId val="59648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485208"/>
        <c:crosses val="autoZero"/>
        <c:auto val="1"/>
        <c:lblAlgn val="ctr"/>
        <c:lblOffset val="100"/>
        <c:noMultiLvlLbl val="0"/>
      </c:catAx>
      <c:valAx>
        <c:axId val="59648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48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6-4F26-AF1B-AB126CBF76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06-4F26-AF1B-AB126CBF7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6400584"/>
        <c:axId val="596404192"/>
      </c:barChart>
      <c:catAx>
        <c:axId val="59640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404192"/>
        <c:crosses val="autoZero"/>
        <c:auto val="1"/>
        <c:lblAlgn val="ctr"/>
        <c:lblOffset val="100"/>
        <c:noMultiLvlLbl val="0"/>
      </c:catAx>
      <c:valAx>
        <c:axId val="59640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640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08F1F-7081-4573-975B-BBC8074AF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C025B-0FE8-44F6-8284-8F29C4FF4F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17390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93D4E-3049-4455-951F-C320FA2FB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26AF6-D5EE-4A3F-B3BD-08B1A9531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68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54624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486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35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00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927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21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770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73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062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863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277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526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206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386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9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75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4AAE4-F2BE-4A45-B34C-2D6BEB08B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7002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AAB8C-46DE-4064-B58F-F21360B1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89823-4B53-44BA-86BC-466C2A38B8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2021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C7C7A-7B05-4966-9749-E738D55F2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0C083-B893-4E87-B953-EF8613540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12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DA29-4236-4AC2-A72F-D18048113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006D0-B2BE-4EB2-8A13-62DC8CC37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431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35904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7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94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59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551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13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40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https://t.co/g1FGNlP8sG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71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 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https://t.co/wfSHPTGcmI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40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16:55:32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@bsi_ty: @funeastern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مشكورين شركة الدواء .. دعم غير مستغرب منهم .. بالتوفيق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44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https://t.co/llxgIlZhmd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5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FF728-028B-4FEA-907D-A17B8822C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1498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BBA6F-09C3-49DC-AAC7-C04204816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9D866-B350-4AC2-A17D-FA3153271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19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4474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631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73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092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661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482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7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https://t.co/4M0g40zGlE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73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https://t.co/8CC20ALAFr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32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https://t.co/YLV6avWApC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https://t.co/lYIFSWkHjj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31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D541E-8FB7-4B3E-953F-12D27E410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941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DC2A5-3A1D-49AD-AC76-8F6C8F0E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AC94D-2C6E-4E93-AED8-EFFD5FC2DF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285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9780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292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91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20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587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39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https://t.co/uTgtXZKlss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7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https://t.co/U7MmvQYhVo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3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- 2018-07-29 19:35:39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@funeastern: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 خاص من المهرجان الصيفي الأضخم على مستوى المنطقة #الشرقية #صيف_الشرقية_39 للراعي الفضي على دعمه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@AldawaaCare https://t…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556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DFBBD-49AF-4159-A79B-57DAF9C7B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86828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65E81-24DB-4E01-A497-0425C3FD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0987F-A671-4E1B-B322-5E3E72F22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628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77680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961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164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94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28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91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0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16:40:06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https://t.co/HVEnv0CcNi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4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05:39:06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@otainoof: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العطاء #الخبر
اشتر لغيرك يحتاجها 
حياكم اليوم الصالة الخضراء طريق الدمام الخبر السريع - منطقة الراكة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https://t.co/ImHdzERMau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- 2018-07-27 11:21:22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https://t.co/eZiHAh1s4a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41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- 2018-07-26 13:36:34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https://t.co/i1yy91AC5Y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2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8A53D-904A-4D22-A934-AB0D7A1F6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43493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5B11-12FF-40A4-8B0E-0578AF25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A8416-1EB5-472D-B643-8B88E737D4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466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136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590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154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33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995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7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5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14:23:20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https://t.co/XUcQBngOo1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9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10:54:37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@lliijc: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إستلام الهديه شكراً صيدلية الدواء 
ربي يسعدكم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😍🌹 https://t.co/xsceuaZaiW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61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05:37:20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@smo_1995: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وتم الشراء في الرمز ويديكم الف الف عافيه
ومعوضين خييرات يارب
والحمدلله رب العالمين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🙏🏻😍 https://t.co/8t7pD3kSs2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8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15:30:22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https://t.co/uGndvLoSe9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58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12:44:24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@hadiAnzi: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هي صيدليات الدواء دائماً تقدم الأفضل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93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16:13:29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https://t.co/F6DtT4M4r4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894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8CB10-6C5F-4812-B3C3-01F938920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7921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98E5-CA45-4E14-8302-8D0E72EB0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BEEC2-D3BC-4295-AB3F-3A8275DF9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124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28528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478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505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51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128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74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11:49:55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@GroupSakaka: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صيدليه الدواء تقدم خصم 15٪ بادره طيبه ننتظر الشركات الاخرى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الجوف #سكاكا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https://t.co/5jslqEdJRE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5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@BASSAM4CC: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 الرمز. شكراً صيدلية 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7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08:48:35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@w_1993m: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 شكرا ً 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https://t.co/fr3g04XcNG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97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06:32:39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@a05nr: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شكررا على مصداقيتكم❤️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https://t.co/vVODm5afO7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- 2018-07-22 19:55:52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@MMohammaed: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انهينا التدريب الصيفي في احد فروع صيدليات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مجهودكم  شكراً على رحابه صدوركم وحسن تعاملكم ولا انسى جا…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96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4A36B-8897-4608-805E-C55D59993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4830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34BCE-4BE1-404F-B0C5-6822C7A8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4249D-616D-4FC9-899E-001060447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364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665EA-CA4A-4E62-B9AB-BDCD3011C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4AFC7-5443-45EF-A6F5-F3CF2FC3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24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B971D-AE10-4ABE-B48C-A5A9F5CAA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ADFE3-5078-4554-9FE5-5E0CB199B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76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68029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0042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7461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@MedServiceGuid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1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@Adver91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6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@MarkAdver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64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@eaou0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0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@tobazgh1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2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@NujhAdvertisin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6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@allll8_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71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59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@9_ksa_9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@hanno0s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966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7E843-C559-4557-8EC2-FF79AEEC5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10997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87C78-8D79-4862-BF2B-021D89CC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F98DA-85ED-4074-A568-5C36DAF13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992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21082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4751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5837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6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@ws00ws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11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@PowerCoreTrade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6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@omlian88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@msb137575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5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@Aljr7Alkhater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1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@ftoomm__6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7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@Bw0YBYd5SIJl9L1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9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@_uoh_5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8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@a05nr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29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@_uoh_1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07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5CF7F-10B8-4099-B50E-2FF0AFFD3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9733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E0ED-79A9-4AAB-B545-6F991FAC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12406-CBAF-4EF5-9C8B-304DCA8FD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163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0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37859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2337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6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@AlfarrajFaisal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4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@boo7aah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92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@wweroro1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4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7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@lliijc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55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7931E-C044-4EF8-9662-B2953DE1C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55109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FC46-F4BB-4526-A1DA-61E992F3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03BB2E-E8FB-4F46-ADE5-51BD24B690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3738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728FF-180A-472D-8229-9CA26C5EA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C6C9B-9E03-4570-A889-FF975072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68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7388E-024D-4ACD-91F2-F92C0C54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3B5155-7529-4881-BCDE-0C52436BE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0760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33B02-5062-4691-A229-511951BAE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CF3ED-F684-4D09-9992-01C1D638D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8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12F3-069F-43C6-9522-66BE9308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096490-8572-470E-A0AD-D952623E7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640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6D28C-3A83-4C72-84B7-1175FBB76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2783C-E42A-43A0-8E1F-59AA3A15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825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8510-610E-46C1-9EAA-46C0893C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CB831-EE08-46A8-85EA-9BEED9A97C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390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7E43C-5251-43D9-B82B-E5D5EE9CD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08172-88BB-4791-988E-78BE3B88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495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49C4-84B7-4FB7-8039-FC57CFA89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0C65CA-74AB-417F-AD60-48856CD71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2848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121AF-F0CF-4A7A-89DC-395023A08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630CB-1D6F-4140-9B77-1F22897B8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94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9B5D-B548-4DC1-B4FB-3131982D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86B4B-9F04-4964-AD86-03C5FBAB6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357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266095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6457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9204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2914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5300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6461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8796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03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7178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9625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8373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5641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4314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2407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9619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2382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0970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29202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5203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1742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5499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4958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4208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329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7952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3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07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5B5AD-2E4D-452C-A1BA-10337D1AD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09868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51AC-B556-4ED1-A601-7DFD089FB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8A97E-9E56-49A9-B336-E778ABF7A0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260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E0B30-3B82-44BF-ACB4-D75BE6B3E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874EF-E0EB-4519-A69E-FE43D3E32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674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DDE2-0C2B-4CEA-B70D-D5935D20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C84A0D-57E7-4EDC-9AA6-CE4FF7222A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3654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65FEE-893D-4A3A-82DE-EAC9A4A7A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11344-2F00-480D-AB6F-C459BCB52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305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B0975-83D7-4AFF-A2D2-8F11F838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7F30A-345F-47D6-B348-0443DC5D6D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868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77302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1167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7561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0994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357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196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80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88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12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103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06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75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772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1315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565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475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726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949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5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- 2018-07-31 12:10:08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55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17:36:11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إستعيدي صحة شعرك بتركيبة الكولاجين الغنية بمجموعة أساسية من الڤيتامينات والمعادن الهامة للشعر 🌸 
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77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599D4-99E7-407C-9240-8D481C201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91504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5D3D-4F3B-4AFC-BC6B-424A28A1D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1FC74D-54BF-47A7-BE58-144F97EE6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455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07865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4697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0846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7098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531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69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18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448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934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37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764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705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427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3517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246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5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283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610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6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15:50:08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6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15:40:07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349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CD481-78BB-4939-981E-F49402B5D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77001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DC6F-4E7E-4062-AAC4-87E31B37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C6044-C644-4B7A-AF10-23A79C353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850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4160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643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36610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6722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97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150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116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806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51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155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486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539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640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1645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4154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703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332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3963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13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15:20:07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7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- 2018-07-29 14:43:39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وعندنا خبر حلو 😍😍
الآن صارت مجموعة عدسات انستازيا متوفرة في #الدواء في صيدليات مختارة
بانتظارك 🌹🌹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49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D71DB-C98E-43CF-94CC-DFED3F04B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91696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15063-DE38-4762-8A46-933A0CFED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5779F-1A6C-4021-A100-7C8AD33F4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540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05809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6480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6708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648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96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414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857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53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33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5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306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86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558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9491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2308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418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735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1153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32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- 2018-07-28 16:41:25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
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3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- 2018-07-27 11:22:46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660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92101-08E5-4ED2-93C9-E4C93D1DB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90688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ED58-FB3E-4B23-A7F0-04E75A2F3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0BD35-1294-4608-BAD0-6B2915BAC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91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19572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1565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5521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875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84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332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71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841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922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248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13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047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7288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6140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795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844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163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9836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7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- 2018-07-26 13:38:03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08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- 2018-07-25 14:24:49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ابتداءً من يوم الخميس تاريخ ١٣ إلى ١٦ ذو القعدة في الصالة الخضراء، الخبر بانتظاركم.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76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- 2018-07-24 15:31:00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لينطلقوا أطفالكم بكل نشاط وحيوية. 
كاندي ڤيت متوفر في #صيدلية_الدواء🌷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6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F63BC-1406-49DB-8E13-F8D94700C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99031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AB7C-38B8-46F7-9280-0CD70D67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AECA77-8475-40A2-B47E-42B91A20D1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64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13043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1963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04392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2349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89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76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80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594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569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717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843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582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558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8160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4012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61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368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5803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2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- 2018-07-23 16:14:10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معجون أسنان ألو دنت للصغار للمحافظة على صحة أسنان أطفالك.. اسألي عنه في صيدليات #الدواء 🍓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1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- 2018-07-22 18:11:30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برَّ بوالديه برَّ به بنوه, اللهم اجعلنا من البارِّين والمحسنين 🙏   #يوم_الوالدين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3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- 2018-07-21 08:00:30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198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0C97-EA63-4B04-B325-5473DE5F8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59850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12AA9-1C95-4ABC-8A1C-6B664AFA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759A4-8632-482D-9A43-64F8F9788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560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80860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7480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9562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616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45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58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07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412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12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261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436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65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919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7413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5466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394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92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4891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8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17:01:20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7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6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- 2018-07-19 13:51:04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53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900D5-71EA-44EF-A39D-4BA87BC0F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34069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350A3-CB4C-4199-AEFA-85EFD3C1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10A79-7FD5-41F1-AC73-883D5583A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61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65411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2089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8979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73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117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576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547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42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21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82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90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88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503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7544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3043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506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2621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3875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5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14:46:10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5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08:07:17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صار وقت إعلان ال٣٣ فائز ⚽ 
مبروك لجميع الفائزين وشكراً لكل المشتركين 😍🎉
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86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74A5C-3D89-49B4-9B7A-BEB1D5BD2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92847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0766-5C81-4741-B745-26289504F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F6BC5-CF7A-4C03-98AF-86658EC25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522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49995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5441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43951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383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17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408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603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430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741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79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960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826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881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1052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0324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39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144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991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95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- 2018-07-17 16:07:00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75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14:40:04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لأن طفلك يستحق أفضل رعاية,
نقدم لك #عروض_الدواء على كل ما يحتاجه طفلك من منتجات العناية بالطفل
تفقدي باقي العروض من خلال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57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3026E-224A-4E14-A76A-7E1646CDB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96083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1514B-B8B0-46EF-A7B6-A3FBBE34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C534F-3AE1-450F-BDD5-A3C79DFCB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420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331682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7454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9120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780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720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15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30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01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36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944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71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25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5131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4230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1632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295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601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4173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2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12:23:12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لإبتسامة جميلة هذا الصيف..
نقدم لك #عروض_الدواء على العديد من منتجات العناية بالأسنان
للمزيد من العروض: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72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14:10:06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العديد من منتجات العناية بالشعر والجسم 🌷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376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323BF-DAFB-470F-8751-CC23D5CAE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60055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F906-1FE5-468A-9D39-51F8B0E9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93BBA-4F52-4212-BDE5-3A3A647AC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030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693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09220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380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810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45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56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747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082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1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903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61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665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202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4838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8890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023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505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7290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08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12:21:01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تفقدي عروضنا لمنتجات العناية بالصحة
للمزيد من #عروض_الدواء , اضغطي على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0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08:28:28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837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773E1-9DF8-4A5B-9F35-146653705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84401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1C28-B52F-482F-ADD5-3C17CD6C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071A5-E72D-4A1A-B17C-41FB732951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809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B31D-B794-4BAC-88DE-90BAF65CD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48AD5-AEF0-4AD9-802A-67BABF66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3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77CA-3895-4DE2-8FF0-B2D3D461A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74B90-F0B7-4E8A-B9B0-F5AEC5BDB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601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61416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757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80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050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2957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2696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4332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014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630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1906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4868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6447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3893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588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3340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327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9947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591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0687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0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79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A5A92-A507-4A0F-A838-1D19F8EEE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819655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F5064-25E5-427E-B888-B7FCC54B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31E6EA-25CA-47A3-8128-7A46C0D44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409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D531E-CC71-4FD5-AF95-4DD9E285A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A7187-AD03-48FF-97B8-26CC57E50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94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1ABDB-E153-4259-98C4-9C655FFA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0533D-6FAA-4985-BF20-E58056314E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234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9518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11942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6353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2002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3046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0918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98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19.974358974359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6.4102564102564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51.051282051282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23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9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9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8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#ركن_الدواء_للصحة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12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1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4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8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1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14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E69DB-8001-4355-9B91-E7E67192E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29541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BD998-BF0E-4539-9B7A-2C0862255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642739-42D6-4EB2-B46D-BDA84EBF3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829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95225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8926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76192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8162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0655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330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83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3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04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90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71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2294A-F000-41E7-9D03-2D2D96A1C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930405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98481-9545-4B96-950E-A5F5A4BF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3C335-54C8-433E-8102-19AB98017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645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106427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0841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86757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96111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8748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5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5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1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38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41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6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26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73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1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2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36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86011-69B9-441D-ADBD-B992A23D5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659484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BA0CF-AF2F-44AD-837F-D467B562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5A03F-AEEA-456B-8BCC-AD182B5E7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144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84497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846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66250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97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1129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79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3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56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7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60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5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0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8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08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667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9BAAB-3A8E-48A5-BBB0-E49771265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398723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0A1A3-B7F3-43C5-AE07-6CED4544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466CD-1BF3-4C69-98CF-87B547F87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251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45290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34754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95444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2836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3930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9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38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02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7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3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6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33346-72CE-4E4B-9317-4C7878180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04986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E1F2-54DA-4CDC-A695-99011FB9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D17569-F1F9-4264-9A1E-CFABCD48D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832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28099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418519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33187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298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82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6561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62838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733298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9049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333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94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21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7A28A-5DD8-4805-8882-C0E8A5FE3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050924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C73D-9E62-4258-9A3A-8146F5DA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80F06-4E9E-4074-A6DA-ABC094C56F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276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42030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3653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085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843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639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641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379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94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9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276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EA5B8-A7BE-4973-813F-7B41945AF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80210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57BD-3A55-4FF5-A0B8-4B7B7B33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81A3AE-F3A1-46DF-B1EB-1E5CF1D412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142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C5626-88FF-4BD6-A79A-34B3B438A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15604-8F73-4E1C-B652-D6251DEE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3913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04DD-FCE9-4E3F-B1A6-9E5C5DE5D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44B02-44AD-4928-9FA9-CB95FDBB0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26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9955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215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2647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6993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350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1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- 2018-07-31 12:02:20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46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17:35:26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إستعيدي صحة شعرك بتركيبة الكولاجين الغنية بمجموعة أساسية من الڤيتامينات والمعادن الهامة للشعر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0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5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73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33B5E-BCEE-45DD-9CD6-AC38F5DE3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583107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2E26-A77A-4459-80CA-67E9C683B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2A397-D8CB-4503-8AA7-E570235CF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330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44568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6045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3821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1592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99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9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15:27:34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01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- 2018-07-29 14:41:40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وعندنا خبر حلو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صارت مجموعة عدسات انستازيا متوفرة في #الدواء في صيدليات مختارة
بانتظارك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🌹🌹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1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- 2018-07-28 16:39:12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4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- 2018-07-27 11:18:52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24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- 2018-07-26 13:41:49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تصفَّحي #عروض_الدواء من خلال الرابط في البايو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946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81104-D861-4F75-9121-CE7D96663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249422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ED690-B799-45C3-8D78-6D464C23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AF7FB-1DCF-47E9-BE2E-1006F20DC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561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59103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15884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2677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0876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6249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4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- 2018-07-25 14:21:47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gsagiving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74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- 2018-07-24 15:29:52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1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- 2018-07-23 16:11:54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77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- 2018-07-22 18:09:18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برَّ بوالديه برَّ به بنوه, اللهم اجعلنا من البارِّين والمحسنين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8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- 2018-07-21 08:00:31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731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AD17E-565A-48CA-B61C-3D7988CC0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31059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46AA-81DC-4F3A-B2D6-F17BDFBA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CEA175-4AD0-4536-B795-A49D61C33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244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028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1744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0845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9700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3035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2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17:01:21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09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67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- 2018-07-19 13:48:56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0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14:45:12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83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08:03:06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وقت إعلان ال٣٣ فائز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وشكراً لكل المشتركين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559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A76EB-CAE5-4160-A70F-BDDC92D58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823918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7A88-F0D4-4D8F-8FED-4EB386B5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C77B8-54A0-4C63-9F4E-51EC11CDCE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681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69382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002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5581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27655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670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0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- 2018-07-17 16:05:38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17:51:50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طفلك يستحق أفضل رعاية,
نقدم لك #عروض_الدواء على كل ما يحتاجه طفلك من منتجات العناية بالطفل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3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12:31:41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لإبتسامة جميلة هذا الصيف..
نقدم لك #عروض_الدواء على العديد من منتجات العناية بالأسنان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5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14:12:14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العديد من منتجات العناية بالشعر والجسم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12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12:23:09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تفقدي عروضنا لمنتجات العناية بالصحة
للمزيد من #عروض_الدواء , اضغطي على الرابط في البايو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51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43528-01CA-4B14-A0B1-79796FFD0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159215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AAE44-9C52-4EC7-8F2B-A2EFF53A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C1FF9-FB7C-42C7-9DEF-C34F67E47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314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0012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454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2296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198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8670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7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08:28:25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525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02797-FBE6-4205-9467-5B785D0F9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20810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F5ABA-5AB6-4698-84BD-78E8B931C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A2F39-05F4-4D8D-80B1-1C0FC1614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802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C99F3-019E-49A0-9E55-DF0BB927A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81DBC-6FC5-4F76-99F5-65C53D29D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0116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4A186-52D0-493F-BEA6-9C381ECA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F81810-6479-4689-87A0-1BE464091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51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776288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209984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972947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87128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6317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66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103.94871794872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73.717948717949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47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13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3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9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4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4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12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7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94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2B856-EAA3-46AF-BAA2-A8BD43BB2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67087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7882-5BD4-4948-A48D-815C376EB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C9DC3-4105-4CDF-B894-0A747513D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742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36594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25413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19304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326204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68654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82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3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76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1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23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98255-9F70-4871-9CDE-3F2D56080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639879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9114-8D3E-4A3D-B219-23A5B9017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17AF9-0723-4534-B2B3-7F0E4A19B1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344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77288-C889-4052-99E8-0423826C8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F1284-6FE9-42F0-8BE2-04A0CBB24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9817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CEE5-9623-490D-A5BF-9B62B4DD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16AF0-876C-40AE-8CB7-67CD6F888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90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CAAED-4B29-4EB3-A8D0-DB5D8C365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42E9A-B480-41BE-BEF9-4AF96C91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064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E405-4292-477E-A35B-E110232F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38604-AEA5-4429-92F6-AA2AB0072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947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6197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001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787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53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169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79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993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19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644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373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9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- 2018-07-29 14:41:40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وعندنا خبر حلو </a:t>
                      </a:r>
                      <a:r>
                        <a:rPr lang="en-US" sz="1000"/>
                        <a:t>😍😍
</a:t>
                      </a:r>
                      <a:r>
                        <a:rPr lang="ar-AE" sz="1000"/>
                        <a:t>الآن صارت مجموعة عدسات انستازيا متوفرة في #الدواء في صيدليات مختارة
بانتظارك </a:t>
                      </a:r>
                      <a:r>
                        <a:rPr lang="en-US" sz="1000"/>
                        <a:t>🌹🌹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7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- 2018-07-26 13:41:49 </a:t>
                      </a:r>
                      <a:r>
                        <a:rPr lang="en-US" sz="1000"/>
                        <a:t>
 🌞</a:t>
                      </a:r>
                      <a:r>
                        <a:rPr lang="ar-AE" sz="1000"/>
                        <a:t>استمتعي بالصيف بأقوى العروض من الدواء 
تصفَّحي #عروض_الدواء من خلال الرابط في البايو 
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5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- 2018-07-22 18:09:18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من برَّ بوالديه برَّ به بنوه, اللهم اجعلنا من البارِّين والمحسنين </a:t>
                      </a:r>
                      <a:r>
                        <a:rPr lang="en-US" sz="1000"/>
                        <a:t>🙏  #</a:t>
                      </a:r>
                      <a:r>
                        <a:rPr lang="ar-AE" sz="1000"/>
                        <a:t>يوم_الوالدين
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02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- 2018-07-03 13:31:50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إليك طريقة عمل هدية سهلة ومميزة للأطفال باستخدام حفاضات الصغار
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83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- 2018-07-01 11:32:01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تعرفين ايش يصير خلال 24 ساعة؟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25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5A590-220D-4160-82B3-33E21BDCC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70926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3242</Words>
  <Application>Microsoft Office PowerPoint</Application>
  <PresentationFormat>On-screen Show (4:3)</PresentationFormat>
  <Paragraphs>1732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6</vt:lpstr>
      <vt:lpstr>Twitter Own and Retweeted Tweets Table | AlDawaa - 2 of 6</vt:lpstr>
      <vt:lpstr>Twitter Own and Retweeted Tweets Table | AlDawaa - 3 of 6</vt:lpstr>
      <vt:lpstr>Twitter Own and Retweeted Tweets Table | AlDawaa - 4 of 6</vt:lpstr>
      <vt:lpstr>Twitter Own and Retweeted Tweets Table | AlDawaa - 5 of 6</vt:lpstr>
      <vt:lpstr>Twitter Own and Retweeted Tweets Table | AlDawaa - 6 of 6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11</vt:lpstr>
      <vt:lpstr>Facebook Own Posts Table  | AlDawaa - 2 of 11</vt:lpstr>
      <vt:lpstr>Facebook Own Posts Table  | AlDawaa - 3 of 11</vt:lpstr>
      <vt:lpstr>Facebook Own Posts Table  | AlDawaa - 4 of 11</vt:lpstr>
      <vt:lpstr>Facebook Own Posts Table  | AlDawaa - 5 of 11</vt:lpstr>
      <vt:lpstr>Facebook Own Posts Table  | AlDawaa - 6 of 11</vt:lpstr>
      <vt:lpstr>Facebook Own Posts Table  | AlDawaa - 7 of 11</vt:lpstr>
      <vt:lpstr>Facebook Own Posts Table  | AlDawaa - 8 of 11</vt:lpstr>
      <vt:lpstr>Facebook Own Posts Table  | AlDawaa - 9 of 11</vt:lpstr>
      <vt:lpstr>Facebook Own Posts Table  | AlDawaa - 10 of 11</vt:lpstr>
      <vt:lpstr>Facebook Own Posts Table  | AlDawaa - 11 of 11</vt:lpstr>
      <vt:lpstr>Facebook Interactions Distribution | AlDawaa</vt:lpstr>
      <vt:lpstr>Facebook Video Views Table | AlDawaa</vt:lpstr>
      <vt:lpstr>Facebook Engagement Rate | AlDawaa</vt:lpstr>
      <vt:lpstr>Facebook Hashtag Detection | AlDawaa - 1 of 2</vt:lpstr>
      <vt:lpstr>Facebook Hashtag Detection | AlDawaa - 2 of 2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6</vt:lpstr>
      <vt:lpstr>Instagram Posts Table | AlDawaa - 2 of 6</vt:lpstr>
      <vt:lpstr>Instagram Posts Table | AlDawaa - 3 of 6</vt:lpstr>
      <vt:lpstr>Instagram Posts Table | AlDawaa - 4 of 6</vt:lpstr>
      <vt:lpstr>Instagram Posts Table | AlDawaa - 5 of 6</vt:lpstr>
      <vt:lpstr>Instagram Posts Table | AlDawaa - 6 of 6</vt:lpstr>
      <vt:lpstr>Instagram Average Interactions Per Post | AlDawaa</vt:lpstr>
      <vt:lpstr>Instagram Hashtag Detection | AlDawaa - 1 of 2</vt:lpstr>
      <vt:lpstr>Instagram Hashtag Detection | AlDawaa - 2 of 2</vt:lpstr>
      <vt:lpstr>Instagram Posts Type Distribution Per Profile | AlDawaa</vt:lpstr>
      <vt:lpstr>Instagram Interactions Distribution | AlDawaa</vt:lpstr>
      <vt:lpstr>Instagram Videos Table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2018-08-13T09:59:04Z</dcterms:created>
  <dcterms:modified xsi:type="dcterms:W3CDTF">2018-08-13T10:01:32Z</dcterms:modified>
</cp:coreProperties>
</file>