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82</c:v>
                </c:pt>
                <c:pt idx="1">
                  <c:v>159</c:v>
                </c:pt>
                <c:pt idx="2">
                  <c:v>52</c:v>
                </c:pt>
                <c:pt idx="3">
                  <c:v>82</c:v>
                </c:pt>
                <c:pt idx="4">
                  <c:v>99</c:v>
                </c:pt>
                <c:pt idx="5">
                  <c:v>113</c:v>
                </c:pt>
                <c:pt idx="6">
                  <c:v>98</c:v>
                </c:pt>
                <c:pt idx="7">
                  <c:v>127</c:v>
                </c:pt>
                <c:pt idx="8">
                  <c:v>157</c:v>
                </c:pt>
                <c:pt idx="9">
                  <c:v>160</c:v>
                </c:pt>
                <c:pt idx="10">
                  <c:v>117</c:v>
                </c:pt>
                <c:pt idx="11">
                  <c:v>1593</c:v>
                </c:pt>
                <c:pt idx="12">
                  <c:v>124</c:v>
                </c:pt>
                <c:pt idx="13">
                  <c:v>66</c:v>
                </c:pt>
                <c:pt idx="14">
                  <c:v>101</c:v>
                </c:pt>
                <c:pt idx="15">
                  <c:v>93</c:v>
                </c:pt>
                <c:pt idx="16">
                  <c:v>107</c:v>
                </c:pt>
                <c:pt idx="17">
                  <c:v>101</c:v>
                </c:pt>
                <c:pt idx="18">
                  <c:v>104</c:v>
                </c:pt>
                <c:pt idx="19">
                  <c:v>129</c:v>
                </c:pt>
                <c:pt idx="20">
                  <c:v>96</c:v>
                </c:pt>
                <c:pt idx="21">
                  <c:v>79</c:v>
                </c:pt>
                <c:pt idx="22">
                  <c:v>100</c:v>
                </c:pt>
                <c:pt idx="23">
                  <c:v>127</c:v>
                </c:pt>
                <c:pt idx="24">
                  <c:v>105</c:v>
                </c:pt>
                <c:pt idx="25">
                  <c:v>81</c:v>
                </c:pt>
                <c:pt idx="26">
                  <c:v>107</c:v>
                </c:pt>
                <c:pt idx="27">
                  <c:v>96</c:v>
                </c:pt>
                <c:pt idx="28">
                  <c:v>86</c:v>
                </c:pt>
                <c:pt idx="29">
                  <c:v>85</c:v>
                </c:pt>
                <c:pt idx="30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2B-446C-92AD-D20E614C5D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00288"/>
        <c:axId val="290199632"/>
      </c:lineChart>
      <c:dateAx>
        <c:axId val="290200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99632"/>
        <c:crosses val="autoZero"/>
        <c:auto val="1"/>
        <c:lblOffset val="100"/>
        <c:baseTimeUnit val="days"/>
      </c:dateAx>
      <c:valAx>
        <c:axId val="29019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0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492FA-D707-41E1-B7F6-9BB72C8DC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E61069-566A-48B5-8918-25A1EF235B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6901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A90E1-8B1A-42AF-81CB-39DD3720F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29BCA-0F48-47D1-A207-4C4D013FF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689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AlDawaa</dc:title>
  <dc:creator>Administrator</dc:creator>
  <cp:lastModifiedBy>Administrator</cp:lastModifiedBy>
  <cp:revision>1</cp:revision>
  <dcterms:created xsi:type="dcterms:W3CDTF">2018-08-13T08:49:20Z</dcterms:created>
  <dcterms:modified xsi:type="dcterms:W3CDTF">2018-08-13T08:49:25Z</dcterms:modified>
</cp:coreProperties>
</file>