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3A3-47C9-8ED7-71579F7F89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56968"/>
        <c:axId val="289261888"/>
      </c:lineChart>
      <c:catAx>
        <c:axId val="289256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61888"/>
        <c:crosses val="autoZero"/>
        <c:auto val="1"/>
        <c:lblAlgn val="ctr"/>
        <c:lblOffset val="100"/>
        <c:noMultiLvlLbl val="0"/>
      </c:catAx>
      <c:valAx>
        <c:axId val="28926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56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B0A20-6CD3-4A00-9BE3-8BC769467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480EE2-953E-40C6-94D4-C4071502B1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029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BF121-AEA5-416F-8529-1BA56BE27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94EC9-FB58-472B-94CA-4CA7AEB8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655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AlDawaa</dc:title>
  <dc:creator>Administrator</dc:creator>
  <cp:lastModifiedBy>Administrator</cp:lastModifiedBy>
  <cp:revision>1</cp:revision>
  <dcterms:created xsi:type="dcterms:W3CDTF">2018-08-13T08:46:46Z</dcterms:created>
  <dcterms:modified xsi:type="dcterms:W3CDTF">2018-08-13T08:46:50Z</dcterms:modified>
</cp:coreProperties>
</file>