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103975</c:v>
                </c:pt>
                <c:pt idx="1">
                  <c:v>104142</c:v>
                </c:pt>
                <c:pt idx="2">
                  <c:v>104280</c:v>
                </c:pt>
                <c:pt idx="3">
                  <c:v>104441</c:v>
                </c:pt>
                <c:pt idx="4">
                  <c:v>104599</c:v>
                </c:pt>
                <c:pt idx="5">
                  <c:v>104766</c:v>
                </c:pt>
                <c:pt idx="6">
                  <c:v>104929</c:v>
                </c:pt>
                <c:pt idx="7">
                  <c:v>105081</c:v>
                </c:pt>
                <c:pt idx="8">
                  <c:v>105246</c:v>
                </c:pt>
                <c:pt idx="9">
                  <c:v>105418</c:v>
                </c:pt>
                <c:pt idx="10">
                  <c:v>105542</c:v>
                </c:pt>
                <c:pt idx="11">
                  <c:v>105748</c:v>
                </c:pt>
                <c:pt idx="12">
                  <c:v>105944</c:v>
                </c:pt>
                <c:pt idx="13">
                  <c:v>106120</c:v>
                </c:pt>
                <c:pt idx="14">
                  <c:v>106340</c:v>
                </c:pt>
                <c:pt idx="15">
                  <c:v>106514</c:v>
                </c:pt>
                <c:pt idx="16">
                  <c:v>106715</c:v>
                </c:pt>
                <c:pt idx="17">
                  <c:v>106879</c:v>
                </c:pt>
                <c:pt idx="18">
                  <c:v>107065</c:v>
                </c:pt>
                <c:pt idx="19">
                  <c:v>107250</c:v>
                </c:pt>
                <c:pt idx="20">
                  <c:v>107434</c:v>
                </c:pt>
                <c:pt idx="21">
                  <c:v>107574</c:v>
                </c:pt>
                <c:pt idx="22">
                  <c:v>107757</c:v>
                </c:pt>
                <c:pt idx="23">
                  <c:v>107914</c:v>
                </c:pt>
                <c:pt idx="24">
                  <c:v>108098</c:v>
                </c:pt>
                <c:pt idx="25">
                  <c:v>108246</c:v>
                </c:pt>
                <c:pt idx="26">
                  <c:v>108461</c:v>
                </c:pt>
                <c:pt idx="27">
                  <c:v>108634</c:v>
                </c:pt>
                <c:pt idx="28">
                  <c:v>108799</c:v>
                </c:pt>
                <c:pt idx="29">
                  <c:v>108951</c:v>
                </c:pt>
                <c:pt idx="30">
                  <c:v>109126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F8-483B-A329-0A4EF4B10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12856"/>
        <c:axId val="283267592"/>
      </c:lineChart>
      <c:dateAx>
        <c:axId val="17451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7592"/>
        <c:crosses val="autoZero"/>
        <c:auto val="1"/>
        <c:lblOffset val="100"/>
        <c:baseTimeUnit val="days"/>
      </c:dateAx>
      <c:valAx>
        <c:axId val="28326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1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3EAD-5FE8-4F86-AFE4-0D01FBCB5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4DE99-9AEB-4B96-BB2E-94C2E5EDC3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3751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AF970-8D67-452E-A3A8-F6F01E86F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C06A4-78BA-4ACF-880A-7DF7504F6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45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AlDawaa</dc:title>
  <dc:creator>Administrator</dc:creator>
  <cp:lastModifiedBy>Administrator</cp:lastModifiedBy>
  <cp:revision>1</cp:revision>
  <dcterms:created xsi:type="dcterms:W3CDTF">2018-08-13T08:38:18Z</dcterms:created>
  <dcterms:modified xsi:type="dcterms:W3CDTF">2018-08-13T08:38:23Z</dcterms:modified>
</cp:coreProperties>
</file>