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06F5-4548-9A86-76E89F856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72496"/>
        <c:axId val="158369544"/>
      </c:lineChart>
      <c:catAx>
        <c:axId val="15837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69544"/>
        <c:crosses val="autoZero"/>
        <c:auto val="1"/>
        <c:lblAlgn val="ctr"/>
        <c:lblOffset val="100"/>
        <c:noMultiLvlLbl val="0"/>
      </c:catAx>
      <c:valAx>
        <c:axId val="15836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7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BA23F-4406-48B6-9FEE-BDC8F862A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AF4531-ABA0-4E71-89EE-816FA50EBC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307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60ECC-45D8-49BF-8957-CA92CCC8E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9AA79-01CA-412E-A42B-075BC4BAE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95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AlDawaa</dc:title>
  <dc:creator>Administrator</dc:creator>
  <cp:lastModifiedBy>Administrator</cp:lastModifiedBy>
  <cp:revision>1</cp:revision>
  <dcterms:created xsi:type="dcterms:W3CDTF">2018-08-13T08:36:26Z</dcterms:created>
  <dcterms:modified xsi:type="dcterms:W3CDTF">2018-08-13T08:36:30Z</dcterms:modified>
</cp:coreProperties>
</file>