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9ED-47CC-ADAF-84DD97819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52720"/>
        <c:axId val="179064408"/>
      </c:lineChart>
      <c:catAx>
        <c:axId val="29025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64408"/>
        <c:crosses val="autoZero"/>
        <c:auto val="1"/>
        <c:lblAlgn val="ctr"/>
        <c:lblOffset val="100"/>
        <c:noMultiLvlLbl val="0"/>
      </c:catAx>
      <c:valAx>
        <c:axId val="17906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5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2C49-722C-4785-B3E3-BF5CA615D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FA007A-198B-427F-922C-98245F6C1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9876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C7AB3-EF14-43EC-A581-4F37DAD9A8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71DDEE-118A-4481-BFBA-B0A836559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398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AlDawaa</dc:title>
  <dc:creator>Administrator</dc:creator>
  <cp:lastModifiedBy>Administrator</cp:lastModifiedBy>
  <cp:revision>1</cp:revision>
  <dcterms:created xsi:type="dcterms:W3CDTF">2018-08-13T08:35:44Z</dcterms:created>
  <dcterms:modified xsi:type="dcterms:W3CDTF">2018-08-13T08:35:49Z</dcterms:modified>
</cp:coreProperties>
</file>