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10</c:v>
                </c:pt>
                <c:pt idx="6">
                  <c:v>13</c:v>
                </c:pt>
                <c:pt idx="7">
                  <c:v>7</c:v>
                </c:pt>
                <c:pt idx="8">
                  <c:v>2</c:v>
                </c:pt>
                <c:pt idx="9">
                  <c:v>9</c:v>
                </c:pt>
                <c:pt idx="10">
                  <c:v>32</c:v>
                </c:pt>
                <c:pt idx="11">
                  <c:v>1074</c:v>
                </c:pt>
                <c:pt idx="12">
                  <c:v>32</c:v>
                </c:pt>
                <c:pt idx="13">
                  <c:v>12</c:v>
                </c:pt>
                <c:pt idx="14">
                  <c:v>25</c:v>
                </c:pt>
                <c:pt idx="15">
                  <c:v>25</c:v>
                </c:pt>
                <c:pt idx="16">
                  <c:v>14</c:v>
                </c:pt>
                <c:pt idx="17">
                  <c:v>28</c:v>
                </c:pt>
                <c:pt idx="18">
                  <c:v>11</c:v>
                </c:pt>
                <c:pt idx="19">
                  <c:v>17</c:v>
                </c:pt>
                <c:pt idx="20">
                  <c:v>21</c:v>
                </c:pt>
                <c:pt idx="21">
                  <c:v>27</c:v>
                </c:pt>
                <c:pt idx="22">
                  <c:v>8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1</c:v>
                </c:pt>
                <c:pt idx="29">
                  <c:v>6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9A-4A51-883E-384D5D7AD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17120"/>
        <c:axId val="291035480"/>
      </c:lineChart>
      <c:dateAx>
        <c:axId val="28891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5480"/>
        <c:crosses val="autoZero"/>
        <c:auto val="1"/>
        <c:lblOffset val="100"/>
        <c:baseTimeUnit val="days"/>
      </c:dateAx>
      <c:valAx>
        <c:axId val="29103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1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9452-64ED-4B04-AD29-CF8D5F8D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84F991-95D7-4073-9EEE-2592C811C7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75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48857-280C-4B2B-AA3D-B3F97A318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2EC97-FF99-4949-99A9-021863A1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91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Retweets | AlDawaa</dc:title>
  <dc:creator>Administrator</dc:creator>
  <cp:lastModifiedBy>Administrator</cp:lastModifiedBy>
  <cp:revision>1</cp:revision>
  <dcterms:created xsi:type="dcterms:W3CDTF">2018-08-13T08:31:32Z</dcterms:created>
  <dcterms:modified xsi:type="dcterms:W3CDTF">2018-08-13T08:31:37Z</dcterms:modified>
</cp:coreProperties>
</file>