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11665</c:v>
                </c:pt>
                <c:pt idx="1">
                  <c:v>11670</c:v>
                </c:pt>
                <c:pt idx="2">
                  <c:v>11675</c:v>
                </c:pt>
                <c:pt idx="3">
                  <c:v>11679</c:v>
                </c:pt>
                <c:pt idx="4">
                  <c:v>11684</c:v>
                </c:pt>
                <c:pt idx="5">
                  <c:v>11685</c:v>
                </c:pt>
                <c:pt idx="6">
                  <c:v>11688</c:v>
                </c:pt>
                <c:pt idx="7">
                  <c:v>11697</c:v>
                </c:pt>
                <c:pt idx="8">
                  <c:v>11703</c:v>
                </c:pt>
                <c:pt idx="9">
                  <c:v>11705</c:v>
                </c:pt>
                <c:pt idx="10">
                  <c:v>11710</c:v>
                </c:pt>
                <c:pt idx="11">
                  <c:v>11713</c:v>
                </c:pt>
                <c:pt idx="12">
                  <c:v>11716</c:v>
                </c:pt>
                <c:pt idx="13">
                  <c:v>11717</c:v>
                </c:pt>
                <c:pt idx="14">
                  <c:v>11730</c:v>
                </c:pt>
                <c:pt idx="15">
                  <c:v>11736</c:v>
                </c:pt>
                <c:pt idx="16">
                  <c:v>11740</c:v>
                </c:pt>
                <c:pt idx="17">
                  <c:v>11749</c:v>
                </c:pt>
                <c:pt idx="18">
                  <c:v>11752</c:v>
                </c:pt>
                <c:pt idx="19">
                  <c:v>11754</c:v>
                </c:pt>
                <c:pt idx="20">
                  <c:v>11757</c:v>
                </c:pt>
                <c:pt idx="21">
                  <c:v>11776</c:v>
                </c:pt>
                <c:pt idx="22">
                  <c:v>11806</c:v>
                </c:pt>
                <c:pt idx="23">
                  <c:v>11823</c:v>
                </c:pt>
                <c:pt idx="24">
                  <c:v>11826</c:v>
                </c:pt>
                <c:pt idx="25">
                  <c:v>11841</c:v>
                </c:pt>
                <c:pt idx="26">
                  <c:v>11842</c:v>
                </c:pt>
                <c:pt idx="27">
                  <c:v>11846</c:v>
                </c:pt>
                <c:pt idx="28">
                  <c:v>11866</c:v>
                </c:pt>
                <c:pt idx="29">
                  <c:v>11888</c:v>
                </c:pt>
                <c:pt idx="30">
                  <c:v>11899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7D-41AD-9FE4-7D5FDEBC7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69080"/>
        <c:axId val="287769408"/>
      </c:lineChart>
      <c:dateAx>
        <c:axId val="287769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69408"/>
        <c:crosses val="autoZero"/>
        <c:auto val="1"/>
        <c:lblOffset val="100"/>
        <c:baseTimeUnit val="days"/>
      </c:dateAx>
      <c:valAx>
        <c:axId val="28776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6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F3836-3042-4774-97C1-4BC93330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A5DD6-4605-4124-8DA2-7284D6773F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9789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90374-8EB6-452D-AF00-CE0105E7C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BC0AD-E181-4AE6-81CD-D4C6F85A9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257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Total | AlDawaa</dc:title>
  <dc:creator>Administrator</dc:creator>
  <cp:lastModifiedBy>Administrator</cp:lastModifiedBy>
  <cp:revision>1</cp:revision>
  <dcterms:created xsi:type="dcterms:W3CDTF">2018-08-13T08:29:39Z</dcterms:created>
  <dcterms:modified xsi:type="dcterms:W3CDTF">2018-08-13T08:29:44Z</dcterms:modified>
</cp:coreProperties>
</file>