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4</c:v>
                </c:pt>
                <c:pt idx="11">
                  <c:v>2</c:v>
                </c:pt>
                <c:pt idx="12">
                  <c:v>2</c:v>
                </c:pt>
                <c:pt idx="13">
                  <c:v>1</c:v>
                </c:pt>
                <c:pt idx="14">
                  <c:v>3</c:v>
                </c:pt>
                <c:pt idx="15">
                  <c:v>3</c:v>
                </c:pt>
                <c:pt idx="16">
                  <c:v>1</c:v>
                </c:pt>
                <c:pt idx="17">
                  <c:v>2</c:v>
                </c:pt>
                <c:pt idx="18">
                  <c:v>1</c:v>
                </c:pt>
                <c:pt idx="19">
                  <c:v>2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6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5D-4AEF-8235-7C6B24F4EC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263648"/>
        <c:axId val="177518664"/>
      </c:lineChart>
      <c:dateAx>
        <c:axId val="284263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518664"/>
        <c:crosses val="autoZero"/>
        <c:auto val="1"/>
        <c:lblOffset val="100"/>
        <c:baseTimeUnit val="days"/>
      </c:dateAx>
      <c:valAx>
        <c:axId val="177518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263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8E408-3C1D-4BA3-BC5D-9FA40FCAA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DB8F8A-562F-4E17-82F2-36C99E21F0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2430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2B670A-FA8F-44BE-B602-F7E7F450CF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36D45-25ED-4C6B-9DBC-360371D46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841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Own Tweets | AlDawaa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Tweets | AlDawaa</dc:title>
  <dc:creator>Administrator</dc:creator>
  <cp:lastModifiedBy>Administrator</cp:lastModifiedBy>
  <cp:revision>1</cp:revision>
  <dcterms:created xsi:type="dcterms:W3CDTF">2018-08-13T08:26:12Z</dcterms:created>
  <dcterms:modified xsi:type="dcterms:W3CDTF">2018-08-13T08:26:16Z</dcterms:modified>
</cp:coreProperties>
</file>