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155364</c:v>
                </c:pt>
                <c:pt idx="1">
                  <c:v>155366</c:v>
                </c:pt>
                <c:pt idx="2">
                  <c:v>155377</c:v>
                </c:pt>
                <c:pt idx="3">
                  <c:v>155383</c:v>
                </c:pt>
                <c:pt idx="4">
                  <c:v>155403</c:v>
                </c:pt>
                <c:pt idx="5">
                  <c:v>155413</c:v>
                </c:pt>
                <c:pt idx="6">
                  <c:v>155403</c:v>
                </c:pt>
                <c:pt idx="7">
                  <c:v>155423</c:v>
                </c:pt>
                <c:pt idx="8">
                  <c:v>155437</c:v>
                </c:pt>
                <c:pt idx="9">
                  <c:v>155437</c:v>
                </c:pt>
                <c:pt idx="10">
                  <c:v>155409</c:v>
                </c:pt>
                <c:pt idx="11">
                  <c:v>155421</c:v>
                </c:pt>
                <c:pt idx="12">
                  <c:v>142905</c:v>
                </c:pt>
                <c:pt idx="13">
                  <c:v>143021</c:v>
                </c:pt>
                <c:pt idx="14">
                  <c:v>143208</c:v>
                </c:pt>
                <c:pt idx="15">
                  <c:v>143216</c:v>
                </c:pt>
                <c:pt idx="16">
                  <c:v>143232</c:v>
                </c:pt>
                <c:pt idx="17">
                  <c:v>141630</c:v>
                </c:pt>
                <c:pt idx="18">
                  <c:v>141136</c:v>
                </c:pt>
                <c:pt idx="19">
                  <c:v>141074</c:v>
                </c:pt>
                <c:pt idx="20">
                  <c:v>141004</c:v>
                </c:pt>
                <c:pt idx="21">
                  <c:v>141007</c:v>
                </c:pt>
                <c:pt idx="22">
                  <c:v>141021</c:v>
                </c:pt>
                <c:pt idx="23">
                  <c:v>141022</c:v>
                </c:pt>
                <c:pt idx="24">
                  <c:v>140699</c:v>
                </c:pt>
                <c:pt idx="25">
                  <c:v>140727</c:v>
                </c:pt>
                <c:pt idx="26">
                  <c:v>140724</c:v>
                </c:pt>
                <c:pt idx="27">
                  <c:v>140717</c:v>
                </c:pt>
                <c:pt idx="28">
                  <c:v>140742</c:v>
                </c:pt>
                <c:pt idx="29">
                  <c:v>140743</c:v>
                </c:pt>
                <c:pt idx="30">
                  <c:v>140759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EC-41DF-BB63-7AC4492B1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16496"/>
        <c:axId val="283741192"/>
      </c:lineChart>
      <c:dateAx>
        <c:axId val="280216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1192"/>
        <c:crosses val="autoZero"/>
        <c:auto val="1"/>
        <c:lblOffset val="100"/>
        <c:baseTimeUnit val="days"/>
      </c:dateAx>
      <c:valAx>
        <c:axId val="28374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1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95DBC-AB60-4DC5-BEC5-5F6411D18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2C370-51BD-4C40-B761-5B02132FBE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024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A7D48-3886-4695-8D5C-635AED090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796-D284-46F9-84F8-C3D6A9BDE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850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AlDawaa</dc:title>
  <dc:creator>Administrator</dc:creator>
  <cp:lastModifiedBy>Administrator</cp:lastModifiedBy>
  <cp:revision>1</cp:revision>
  <dcterms:created xsi:type="dcterms:W3CDTF">2018-08-13T08:21:55Z</dcterms:created>
  <dcterms:modified xsi:type="dcterms:W3CDTF">2018-08-13T08:22:00Z</dcterms:modified>
</cp:coreProperties>
</file>