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6" r:id="rId38"/>
    <p:sldId id="297" r:id="rId39"/>
    <p:sldId id="298" r:id="rId40"/>
    <p:sldId id="299" r:id="rId41"/>
    <p:sldId id="300" r:id="rId42"/>
    <p:sldId id="301" r:id="rId43"/>
    <p:sldId id="303" r:id="rId44"/>
    <p:sldId id="304" r:id="rId45"/>
    <p:sldId id="305" r:id="rId46"/>
    <p:sldId id="306" r:id="rId47"/>
    <p:sldId id="307" r:id="rId48"/>
    <p:sldId id="308" r:id="rId4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2.7355053513452E-2</c:v>
                </c:pt>
                <c:pt idx="1">
                  <c:v>1.1229524505883E-2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AD-4B40-9C78-58C40CA52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809672"/>
        <c:axId val="174058192"/>
      </c:barChart>
      <c:catAx>
        <c:axId val="17180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58192"/>
        <c:crosses val="autoZero"/>
        <c:auto val="1"/>
        <c:lblAlgn val="ctr"/>
        <c:lblOffset val="100"/>
        <c:noMultiLvlLbl val="0"/>
      </c:catAx>
      <c:valAx>
        <c:axId val="17405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80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EF-4886-AFA0-8CE9B01B86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EF-4886-AFA0-8CE9B01B86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EF-4886-AFA0-8CE9B01B86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EF-4886-AFA0-8CE9B01B867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EF-4886-AFA0-8CE9B01B867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EF-4886-AFA0-8CE9B01B867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6EF-4886-AFA0-8CE9B01B867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EF-4886-AFA0-8CE9B01B8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963544"/>
        <c:axId val="350962888"/>
      </c:barChart>
      <c:catAx>
        <c:axId val="35096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62888"/>
        <c:crosses val="autoZero"/>
        <c:auto val="1"/>
        <c:lblAlgn val="ctr"/>
        <c:lblOffset val="100"/>
        <c:noMultiLvlLbl val="0"/>
      </c:catAx>
      <c:valAx>
        <c:axId val="35096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6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C0-4ECA-B8BB-D5B7AC1C5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861536"/>
        <c:axId val="552867440"/>
      </c:barChart>
      <c:catAx>
        <c:axId val="55286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67440"/>
        <c:crosses val="autoZero"/>
        <c:auto val="1"/>
        <c:lblAlgn val="ctr"/>
        <c:lblOffset val="100"/>
        <c:noMultiLvlLbl val="0"/>
      </c:catAx>
      <c:valAx>
        <c:axId val="55286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6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D2-477F-9CAB-FFC8197A6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860552"/>
        <c:axId val="552861864"/>
      </c:barChart>
      <c:catAx>
        <c:axId val="55286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61864"/>
        <c:crosses val="autoZero"/>
        <c:auto val="1"/>
        <c:lblAlgn val="ctr"/>
        <c:lblOffset val="100"/>
        <c:noMultiLvlLbl val="0"/>
      </c:catAx>
      <c:valAx>
        <c:axId val="55286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6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155364</c:v>
                </c:pt>
                <c:pt idx="1">
                  <c:v>155366</c:v>
                </c:pt>
                <c:pt idx="2">
                  <c:v>155377</c:v>
                </c:pt>
                <c:pt idx="3">
                  <c:v>155383</c:v>
                </c:pt>
                <c:pt idx="4">
                  <c:v>155403</c:v>
                </c:pt>
                <c:pt idx="5">
                  <c:v>155413</c:v>
                </c:pt>
                <c:pt idx="6">
                  <c:v>155403</c:v>
                </c:pt>
                <c:pt idx="7">
                  <c:v>155423</c:v>
                </c:pt>
                <c:pt idx="8">
                  <c:v>155437</c:v>
                </c:pt>
                <c:pt idx="9">
                  <c:v>155437</c:v>
                </c:pt>
                <c:pt idx="10">
                  <c:v>155409</c:v>
                </c:pt>
                <c:pt idx="11">
                  <c:v>155421</c:v>
                </c:pt>
                <c:pt idx="12">
                  <c:v>142905</c:v>
                </c:pt>
                <c:pt idx="13">
                  <c:v>143021</c:v>
                </c:pt>
                <c:pt idx="14">
                  <c:v>143208</c:v>
                </c:pt>
                <c:pt idx="15">
                  <c:v>143216</c:v>
                </c:pt>
                <c:pt idx="16">
                  <c:v>143232</c:v>
                </c:pt>
                <c:pt idx="17">
                  <c:v>141630</c:v>
                </c:pt>
                <c:pt idx="18">
                  <c:v>141136</c:v>
                </c:pt>
                <c:pt idx="19">
                  <c:v>141074</c:v>
                </c:pt>
                <c:pt idx="20">
                  <c:v>141004</c:v>
                </c:pt>
                <c:pt idx="21">
                  <c:v>141007</c:v>
                </c:pt>
                <c:pt idx="22">
                  <c:v>141021</c:v>
                </c:pt>
                <c:pt idx="23">
                  <c:v>141022</c:v>
                </c:pt>
                <c:pt idx="24">
                  <c:v>140699</c:v>
                </c:pt>
                <c:pt idx="25">
                  <c:v>140727</c:v>
                </c:pt>
                <c:pt idx="26">
                  <c:v>140724</c:v>
                </c:pt>
                <c:pt idx="27">
                  <c:v>140717</c:v>
                </c:pt>
                <c:pt idx="28">
                  <c:v>140742</c:v>
                </c:pt>
                <c:pt idx="29">
                  <c:v>140743</c:v>
                </c:pt>
                <c:pt idx="30">
                  <c:v>140759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EB-464C-BF86-6ED3D2B46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2874984"/>
        <c:axId val="552871704"/>
      </c:lineChart>
      <c:dateAx>
        <c:axId val="552874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71704"/>
        <c:crosses val="autoZero"/>
        <c:auto val="1"/>
        <c:lblOffset val="100"/>
        <c:baseTimeUnit val="days"/>
      </c:dateAx>
      <c:valAx>
        <c:axId val="55287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7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6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3F-4F8D-A28C-FA70BF013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2872032"/>
        <c:axId val="552872360"/>
      </c:lineChart>
      <c:dateAx>
        <c:axId val="552872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72360"/>
        <c:crosses val="autoZero"/>
        <c:auto val="1"/>
        <c:lblOffset val="100"/>
        <c:baseTimeUnit val="days"/>
      </c:dateAx>
      <c:valAx>
        <c:axId val="55287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7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D2-48C3-A702-2EE0C64830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D2-48C3-A702-2EE0C64830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D2-48C3-A702-2EE0C6483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2890072"/>
        <c:axId val="552882200"/>
      </c:barChart>
      <c:catAx>
        <c:axId val="55289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82200"/>
        <c:crosses val="autoZero"/>
        <c:auto val="1"/>
        <c:lblAlgn val="ctr"/>
        <c:lblOffset val="100"/>
        <c:noMultiLvlLbl val="0"/>
      </c:catAx>
      <c:valAx>
        <c:axId val="55288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9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11665</c:v>
                </c:pt>
                <c:pt idx="1">
                  <c:v>11670</c:v>
                </c:pt>
                <c:pt idx="2">
                  <c:v>11675</c:v>
                </c:pt>
                <c:pt idx="3">
                  <c:v>11679</c:v>
                </c:pt>
                <c:pt idx="4">
                  <c:v>11684</c:v>
                </c:pt>
                <c:pt idx="5">
                  <c:v>11685</c:v>
                </c:pt>
                <c:pt idx="6">
                  <c:v>11688</c:v>
                </c:pt>
                <c:pt idx="7">
                  <c:v>11697</c:v>
                </c:pt>
                <c:pt idx="8">
                  <c:v>11703</c:v>
                </c:pt>
                <c:pt idx="9">
                  <c:v>11705</c:v>
                </c:pt>
                <c:pt idx="10">
                  <c:v>11710</c:v>
                </c:pt>
                <c:pt idx="11">
                  <c:v>11713</c:v>
                </c:pt>
                <c:pt idx="12">
                  <c:v>11716</c:v>
                </c:pt>
                <c:pt idx="13">
                  <c:v>11717</c:v>
                </c:pt>
                <c:pt idx="14">
                  <c:v>11730</c:v>
                </c:pt>
                <c:pt idx="15">
                  <c:v>11736</c:v>
                </c:pt>
                <c:pt idx="16">
                  <c:v>11740</c:v>
                </c:pt>
                <c:pt idx="17">
                  <c:v>11749</c:v>
                </c:pt>
                <c:pt idx="18">
                  <c:v>11752</c:v>
                </c:pt>
                <c:pt idx="19">
                  <c:v>11754</c:v>
                </c:pt>
                <c:pt idx="20">
                  <c:v>11757</c:v>
                </c:pt>
                <c:pt idx="21">
                  <c:v>11776</c:v>
                </c:pt>
                <c:pt idx="22">
                  <c:v>11806</c:v>
                </c:pt>
                <c:pt idx="23">
                  <c:v>11823</c:v>
                </c:pt>
                <c:pt idx="24">
                  <c:v>11826</c:v>
                </c:pt>
                <c:pt idx="25">
                  <c:v>11841</c:v>
                </c:pt>
                <c:pt idx="26">
                  <c:v>11842</c:v>
                </c:pt>
                <c:pt idx="27">
                  <c:v>11846</c:v>
                </c:pt>
                <c:pt idx="28">
                  <c:v>11866</c:v>
                </c:pt>
                <c:pt idx="29">
                  <c:v>11888</c:v>
                </c:pt>
                <c:pt idx="30">
                  <c:v>11899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23-426F-86DE-E6CC8B042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2839560"/>
        <c:axId val="552840216"/>
      </c:lineChart>
      <c:dateAx>
        <c:axId val="552839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40216"/>
        <c:crosses val="autoZero"/>
        <c:auto val="1"/>
        <c:lblOffset val="100"/>
        <c:baseTimeUnit val="days"/>
      </c:dateAx>
      <c:valAx>
        <c:axId val="55284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3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1F-49B8-9359-4A5F40BCB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842840"/>
        <c:axId val="552843168"/>
      </c:barChart>
      <c:catAx>
        <c:axId val="55284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43168"/>
        <c:crosses val="autoZero"/>
        <c:auto val="1"/>
        <c:lblAlgn val="ctr"/>
        <c:lblOffset val="100"/>
        <c:noMultiLvlLbl val="0"/>
      </c:catAx>
      <c:valAx>
        <c:axId val="55284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84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</c:v>
                </c:pt>
                <c:pt idx="1">
                  <c:v>10</c:v>
                </c:pt>
                <c:pt idx="2">
                  <c:v>5</c:v>
                </c:pt>
                <c:pt idx="3">
                  <c:v>2</c:v>
                </c:pt>
                <c:pt idx="4">
                  <c:v>6</c:v>
                </c:pt>
                <c:pt idx="5">
                  <c:v>10</c:v>
                </c:pt>
                <c:pt idx="6">
                  <c:v>13</c:v>
                </c:pt>
                <c:pt idx="7">
                  <c:v>7</c:v>
                </c:pt>
                <c:pt idx="8">
                  <c:v>2</c:v>
                </c:pt>
                <c:pt idx="9">
                  <c:v>9</c:v>
                </c:pt>
                <c:pt idx="10">
                  <c:v>32</c:v>
                </c:pt>
                <c:pt idx="11">
                  <c:v>1074</c:v>
                </c:pt>
                <c:pt idx="12">
                  <c:v>32</c:v>
                </c:pt>
                <c:pt idx="13">
                  <c:v>12</c:v>
                </c:pt>
                <c:pt idx="14">
                  <c:v>25</c:v>
                </c:pt>
                <c:pt idx="15">
                  <c:v>25</c:v>
                </c:pt>
                <c:pt idx="16">
                  <c:v>14</c:v>
                </c:pt>
                <c:pt idx="17">
                  <c:v>28</c:v>
                </c:pt>
                <c:pt idx="18">
                  <c:v>11</c:v>
                </c:pt>
                <c:pt idx="19">
                  <c:v>17</c:v>
                </c:pt>
                <c:pt idx="20">
                  <c:v>21</c:v>
                </c:pt>
                <c:pt idx="21">
                  <c:v>27</c:v>
                </c:pt>
                <c:pt idx="22">
                  <c:v>8</c:v>
                </c:pt>
                <c:pt idx="23">
                  <c:v>9</c:v>
                </c:pt>
                <c:pt idx="24">
                  <c:v>9</c:v>
                </c:pt>
                <c:pt idx="25">
                  <c:v>6</c:v>
                </c:pt>
                <c:pt idx="26">
                  <c:v>7</c:v>
                </c:pt>
                <c:pt idx="27">
                  <c:v>8</c:v>
                </c:pt>
                <c:pt idx="28">
                  <c:v>1</c:v>
                </c:pt>
                <c:pt idx="29">
                  <c:v>6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F7-457B-81A6-A5FC440B9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272440"/>
        <c:axId val="529265224"/>
      </c:lineChart>
      <c:dateAx>
        <c:axId val="529272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265224"/>
        <c:crosses val="autoZero"/>
        <c:auto val="1"/>
        <c:lblOffset val="100"/>
        <c:baseTimeUnit val="days"/>
      </c:dateAx>
      <c:valAx>
        <c:axId val="52926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27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1.4183726537752E-2</c:v>
                </c:pt>
                <c:pt idx="8">
                  <c:v>2.6791483460198998E-2</c:v>
                </c:pt>
                <c:pt idx="9">
                  <c:v>0</c:v>
                </c:pt>
                <c:pt idx="10">
                  <c:v>8.9154852523014999E-3</c:v>
                </c:pt>
                <c:pt idx="11">
                  <c:v>7.4295710435845997E-3</c:v>
                </c:pt>
                <c:pt idx="12">
                  <c:v>7.2044325271123002E-3</c:v>
                </c:pt>
                <c:pt idx="13">
                  <c:v>8.1049865930013006E-3</c:v>
                </c:pt>
                <c:pt idx="14">
                  <c:v>9.3057253475201003E-3</c:v>
                </c:pt>
                <c:pt idx="15">
                  <c:v>0.14594604330314001</c:v>
                </c:pt>
                <c:pt idx="16">
                  <c:v>1.3846018763043999E-2</c:v>
                </c:pt>
                <c:pt idx="17">
                  <c:v>8.1049865930013006E-3</c:v>
                </c:pt>
                <c:pt idx="18">
                  <c:v>3.7147855217923E-2</c:v>
                </c:pt>
                <c:pt idx="19">
                  <c:v>1.4183726537752E-2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FC-4ED9-8F53-A0E84CB26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268832"/>
        <c:axId val="529270144"/>
      </c:lineChart>
      <c:catAx>
        <c:axId val="52926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270144"/>
        <c:crosses val="autoZero"/>
        <c:auto val="1"/>
        <c:lblAlgn val="ctr"/>
        <c:lblOffset val="100"/>
        <c:noMultiLvlLbl val="0"/>
      </c:catAx>
      <c:valAx>
        <c:axId val="52927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26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103975</c:v>
                </c:pt>
                <c:pt idx="1">
                  <c:v>104142</c:v>
                </c:pt>
                <c:pt idx="2">
                  <c:v>104280</c:v>
                </c:pt>
                <c:pt idx="3">
                  <c:v>104441</c:v>
                </c:pt>
                <c:pt idx="4">
                  <c:v>104599</c:v>
                </c:pt>
                <c:pt idx="5">
                  <c:v>104766</c:v>
                </c:pt>
                <c:pt idx="6">
                  <c:v>104929</c:v>
                </c:pt>
                <c:pt idx="7">
                  <c:v>105081</c:v>
                </c:pt>
                <c:pt idx="8">
                  <c:v>105246</c:v>
                </c:pt>
                <c:pt idx="9">
                  <c:v>105418</c:v>
                </c:pt>
                <c:pt idx="10">
                  <c:v>105542</c:v>
                </c:pt>
                <c:pt idx="11">
                  <c:v>105748</c:v>
                </c:pt>
                <c:pt idx="12">
                  <c:v>105944</c:v>
                </c:pt>
                <c:pt idx="13">
                  <c:v>106120</c:v>
                </c:pt>
                <c:pt idx="14">
                  <c:v>106340</c:v>
                </c:pt>
                <c:pt idx="15">
                  <c:v>106514</c:v>
                </c:pt>
                <c:pt idx="16">
                  <c:v>106715</c:v>
                </c:pt>
                <c:pt idx="17">
                  <c:v>106879</c:v>
                </c:pt>
                <c:pt idx="18">
                  <c:v>107065</c:v>
                </c:pt>
                <c:pt idx="19">
                  <c:v>107250</c:v>
                </c:pt>
                <c:pt idx="20">
                  <c:v>107434</c:v>
                </c:pt>
                <c:pt idx="21">
                  <c:v>107574</c:v>
                </c:pt>
                <c:pt idx="22">
                  <c:v>107757</c:v>
                </c:pt>
                <c:pt idx="23">
                  <c:v>107914</c:v>
                </c:pt>
                <c:pt idx="24">
                  <c:v>108098</c:v>
                </c:pt>
                <c:pt idx="25">
                  <c:v>108246</c:v>
                </c:pt>
                <c:pt idx="26">
                  <c:v>108461</c:v>
                </c:pt>
                <c:pt idx="27">
                  <c:v>108634</c:v>
                </c:pt>
                <c:pt idx="28">
                  <c:v>108799</c:v>
                </c:pt>
                <c:pt idx="29">
                  <c:v>108951</c:v>
                </c:pt>
                <c:pt idx="30">
                  <c:v>109126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41-48EC-AAE9-85BDE80A1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278672"/>
        <c:axId val="529278344"/>
      </c:lineChart>
      <c:dateAx>
        <c:axId val="529278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278344"/>
        <c:crosses val="autoZero"/>
        <c:auto val="1"/>
        <c:lblOffset val="100"/>
        <c:baseTimeUnit val="days"/>
      </c:dateAx>
      <c:valAx>
        <c:axId val="52927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27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D8-4BCD-9CEA-E217C6398F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D8-4BCD-9CEA-E217C6398F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D8-4BCD-9CEA-E217C6398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067584"/>
        <c:axId val="361067256"/>
      </c:barChart>
      <c:catAx>
        <c:axId val="36106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67256"/>
        <c:crosses val="autoZero"/>
        <c:auto val="1"/>
        <c:lblAlgn val="ctr"/>
        <c:lblOffset val="100"/>
        <c:noMultiLvlLbl val="0"/>
      </c:catAx>
      <c:valAx>
        <c:axId val="36106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6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2D-4376-B3BF-6CF4E5CDE6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2D-4376-B3BF-6CF4E5CDE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946880"/>
        <c:axId val="360944256"/>
      </c:barChart>
      <c:catAx>
        <c:axId val="36094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44256"/>
        <c:crosses val="autoZero"/>
        <c:auto val="1"/>
        <c:lblAlgn val="ctr"/>
        <c:lblOffset val="100"/>
        <c:noMultiLvlLbl val="0"/>
      </c:catAx>
      <c:valAx>
        <c:axId val="36094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4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195769</c:v>
                </c:pt>
                <c:pt idx="1">
                  <c:v>195779</c:v>
                </c:pt>
                <c:pt idx="2">
                  <c:v>195793</c:v>
                </c:pt>
                <c:pt idx="3">
                  <c:v>195789</c:v>
                </c:pt>
                <c:pt idx="4">
                  <c:v>195796</c:v>
                </c:pt>
                <c:pt idx="5">
                  <c:v>195797</c:v>
                </c:pt>
                <c:pt idx="6">
                  <c:v>195794</c:v>
                </c:pt>
                <c:pt idx="7">
                  <c:v>195793</c:v>
                </c:pt>
                <c:pt idx="8">
                  <c:v>195790</c:v>
                </c:pt>
                <c:pt idx="9">
                  <c:v>195767</c:v>
                </c:pt>
                <c:pt idx="10">
                  <c:v>195780</c:v>
                </c:pt>
                <c:pt idx="11">
                  <c:v>195787</c:v>
                </c:pt>
                <c:pt idx="12">
                  <c:v>195820</c:v>
                </c:pt>
                <c:pt idx="13">
                  <c:v>195852</c:v>
                </c:pt>
                <c:pt idx="14">
                  <c:v>195873</c:v>
                </c:pt>
                <c:pt idx="15">
                  <c:v>195868</c:v>
                </c:pt>
                <c:pt idx="16">
                  <c:v>195885</c:v>
                </c:pt>
                <c:pt idx="17">
                  <c:v>195896</c:v>
                </c:pt>
                <c:pt idx="18">
                  <c:v>195909</c:v>
                </c:pt>
                <c:pt idx="19">
                  <c:v>195908</c:v>
                </c:pt>
                <c:pt idx="20">
                  <c:v>195914</c:v>
                </c:pt>
                <c:pt idx="21">
                  <c:v>195919</c:v>
                </c:pt>
                <c:pt idx="22">
                  <c:v>195916</c:v>
                </c:pt>
                <c:pt idx="23">
                  <c:v>195922</c:v>
                </c:pt>
                <c:pt idx="24">
                  <c:v>195926</c:v>
                </c:pt>
                <c:pt idx="25">
                  <c:v>195925</c:v>
                </c:pt>
                <c:pt idx="26">
                  <c:v>195934</c:v>
                </c:pt>
                <c:pt idx="27">
                  <c:v>195929</c:v>
                </c:pt>
                <c:pt idx="28">
                  <c:v>195938</c:v>
                </c:pt>
                <c:pt idx="29">
                  <c:v>195949</c:v>
                </c:pt>
                <c:pt idx="30">
                  <c:v>195949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62-4DCB-BD50-EC02B0629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990832"/>
        <c:axId val="360983616"/>
      </c:lineChart>
      <c:dateAx>
        <c:axId val="360990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3616"/>
        <c:crosses val="autoZero"/>
        <c:auto val="1"/>
        <c:lblOffset val="100"/>
        <c:baseTimeUnit val="days"/>
      </c:dateAx>
      <c:valAx>
        <c:axId val="36098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9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5BD64-207F-4599-83ED-F44CBFF355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Tasneem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1634A1-A5F7-4A3D-8782-51DF43E784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404101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733CB-E9CE-4BB0-80ED-350A04F67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3690A0-4743-43B2-9D59-767718A6B9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500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B97F9-7C5F-4F9D-AA95-B123A938AC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2010C-9D64-4567-8334-93F45B04E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31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ADA30-0362-4B49-AA0D-EAF4A9F90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61BE3D-5C84-40C0-98BE-DEDEC0DBD3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3252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57602-BA2D-467F-98C9-5FC3976942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B64A8-46D6-4CD5-B119-6C33C757D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755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BD7F8-6748-4F11-BDBF-EFA60138B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0ED70-BCED-4651-A89E-60B31F232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531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369821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3957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9581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81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1213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183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91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870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386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1576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426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168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1100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58827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8369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246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7977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1508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09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- 2018-07-31 12:10:08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صحة أسنانك أولوية لذلك نقدم لك أحلى العروض على منتجات العناية بالأسنان
للمزيد من العروض, تفقدي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59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17:36:11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إستعيدي صحة شعرك بتركيبة الكولاجين الغنية بمجموعة أساسية من الڤيتامينات والمعادن الهامة للشعر 🌸 
مارفيلوس كولاجين تركيبة فعالة وآمنه بجودة ألمانية للشعر المتقصف والمتساقط
#جديد_الدواء
#حصري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330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9C44A-D06A-41F2-8A00-2CF4C9C2A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420634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F4C07-8C6B-434A-8867-186F2087F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DCBE07-7DE6-4229-A61E-F0D9E1B254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874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908590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55990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50578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6066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0075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131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6470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337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19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253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760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7097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2218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18593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3739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20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9671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1876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07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15:50:08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عزيزتي الأم 🌷 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25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15:40:07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عزيزتي الأم 🌷 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655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3F05D-E3AE-4E08-AD37-7F10CF45D2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16800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6381F-DD02-4696-8EE8-8B5B3A62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69CE16-C368-4554-A920-9E7965D171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2952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831983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24408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20407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0060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2220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757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92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90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5294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121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4597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350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9479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8779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394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217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1124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5409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08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- 2018-07-30 15:20:07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عزيزتي الأم 🌷 نقدم لك أقوى العروض على كل ما يحتاجه طفلك من 26 يوليو الى 10 أغسطس
تفضلي بزيارة الرابط 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91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- 2018-07-29 14:43:39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وعندنا خبر حلو 😍😍
الآن صارت مجموعة عدسات انستازيا متوفرة في #الدواء في صيدليات مختارة
بانتظارك 🌹🌹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724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76DF7-8B7C-472B-823E-18582FA29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65953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3C579-2F4A-463B-8840-3C19020D3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0ABC74-4E36-491E-893F-F1BE3C4162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0970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380830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7606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28293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1067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1975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7817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510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0511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244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326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817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265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08942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55679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5316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889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0303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0692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00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- 2018-07-28 16:41:25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🌞
لا تطلعين بالشمس أول ما تستخدمين واقي الشمس على بشرتك!
 انتظري ٢٠ - ٣٠ دقيقة حتى تستفيد منه البشره 
واستفيدي من #عروض_الدواء على كريمات واقي الشمس
من 26 يوليو الى 10 أغسطس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34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- 2018-07-27 11:22:46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اللهم صلِ وسلم على سيدنا محمد وعلى آله وصحبه أجمعين #يوم_الجمعة 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886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FF5FD-763C-4DA0-96AC-F7295E3B1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532340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A48A1-8F54-4580-B5C6-A9678A85F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EC801-2EC3-4432-B7D7-E19919E3E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2836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78677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30585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24621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3196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834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33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0912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521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5553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083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5815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16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1848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2119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4600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647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5957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3646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89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- 2018-07-26 13:38:03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🌞استمتعي بالصيف بأقوى العروض من الدواء 
تصفَّحي #عروض_الدواء من خلال الرابط التالي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16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- 2018-07-25 14:24:49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شاركونا العطاء ابتداءً من يوم الخميس تاريخ ١٣ إلى ١٦ ذو القعدة في الصالة الخضراء، الخبر بانتظاركم.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37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- 2018-07-24 15:31:00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لينطلقوا أطفالكم بكل نشاط وحيوية. 
كاندي ڤيت متوفر في #صيدلية_الدواء🌷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910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E7D4C-057A-49BA-894D-324E00473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955219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3BFE9-08EF-4F0E-828E-DF0BEE716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FBA89A-06DE-4C26-9FF3-A7644C2028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170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110084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979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34305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6206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194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882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4308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523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4572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210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513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76239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44244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490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361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93815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1821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7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- 2018-07-23 16:14:10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معجون أسنان ألو دنت للصغار للمحافظة على صحة أسنان أطفالك.. اسألي عنه في صيدليات #الدواء 🍓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337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- 2018-07-22 18:11:30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من برَّ بوالديه برَّ به بنوه, اللهم اجعلنا من البارِّين والمحسنين 🙏   #يوم_الوالدين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92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- 2018-07-21 08:00:30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بادر بالخير.. تلقاه
تقدر تترك الباقي عند شرائك من صيدليات الدواء لتدعم جمعية كنف
#صيدلية_الدواء
#جمعية_كنف
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574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557AE-7C47-44D0-B47D-678312BE4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862324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ED0B0-8CF4-475A-8E32-17CCF54E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CC4736-1CBD-4B9C-A465-125AE95E45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3636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236459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52126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52464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9531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450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796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003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031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845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573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443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937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586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58958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8042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4786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944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0906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34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- 2018-07-20 17:01:20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لمظهر شعر قوي وصحي, جربي صبغة الشعر من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Koleston Naturals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احصلي عليه ب ١٠٥ نقطة من #قطاف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87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- 2018-07-20 10:00:36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من أدعية الرسول صلى الله عليه وسلم
اللهم إني أعوذ بك من زوال نعمتك، وتحوّل عافيتك، وفجاءة نقمتك، وجميع سخطك
❤️️
جمعه_مباركة#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73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- 2018-07-19 13:51:04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لاتنسى هذا الصيف تحمي نفسك بتعقيم يديك قدر الإِمكان، اتّبع هذه النصائح البسيطة التي تضمن سلامتك ❤ #نصيحة_الدواء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542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F82B6-5EFA-4C50-A1FD-BDB96CD5F0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68304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5555C-2176-4DD9-A4F2-CF5FEE14A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5C2B67-EEBB-468E-97DE-5C742AD8F2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164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344455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84160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86259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4230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688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970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745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899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3221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31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896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426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4896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7750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6915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793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9172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8800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13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- 2018-07-18 14:46:10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هيومانا بيبي ميل 3 أوّل تركيبة حليب خالية من المواد المعدّلة وراثياً، فقد أعدّت من حليب البقر المُغذى على العلف العضوي. لتوفّر لطفلك الكالسيوم وكلّ الفيتامينات الأساسية التي تساهم في تعزيز نموّه.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85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- 2018-07-18 08:07:17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صار وقت إعلان ال٣٣ فائز ⚽ 
مبروك لجميع الفائزين وشكراً لكل المشتركين 😍🎉
سيتم التواصل معكم من قبل فريق رعاية العملاء لتسليم الجوائز.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536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0C0E5-9357-4F48-8414-EAE2F85AE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66825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AFB1D-0621-4EB7-89D3-3BB7EA454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8E608B-121B-4C18-BA5D-229A7B5D1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7309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23556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33755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24976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4822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41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0028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5016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2038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589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1843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837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340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0730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86335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3207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954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2843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2099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1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- 2018-07-17 16:07:00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‏تم توقيع مذكرة تفاهم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جامعة_حائل‬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قسم كلية الصيدلة لتفعيل برنامج التدريب العملِيّ أثناء مرحلة التخرج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لتدريب وتأهيل الخريجين لسوق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العمل‬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وتحديد المقابلات لتوظيف خريجيها لتكون كوادر مميزة وفاعلة بالقطاع الصحي الخاص لخدمة المجتمع والوطن.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8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- 2018-07-16 14:40:04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لأن طفلك يستحق أفضل رعاية,
نقدم لك #عروض_الدواء على كل ما يحتاجه طفلك من منتجات العناية بالطفل
تفقدي باقي العروض من خلال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75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6B76F-0D8A-4E57-8276-C125AA1EC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85085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9AE59-A8D9-45AD-A030-443E3DE57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3AA204-FAE8-4D23-88B9-C0BFA0387E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307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578892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0176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58734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618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342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054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783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9093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5810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948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55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305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8644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33875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4330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6781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4914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36634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11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- 2018-07-16 12:23:12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لإبتسامة جميلة هذا الصيف..
نقدم لك #عروض_الدواء على العديد من منتجات العناية بالأسنان
للمزيد من العروض: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75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- 2018-07-15 14:10:06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العديد من منتجات العناية بالشعر والجسم 🌷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473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B0777-F4AB-40C0-947D-7797B407B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485635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6D92E-C158-49B6-A086-BC393AE0C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F9A34A-A064-4F2E-8049-5B61A23B65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7345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713813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6255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83788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0501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300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986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986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2732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779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5748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4314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257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4166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22663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7490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9976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131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0301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79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- 2018-07-15 12:21:01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تفقدي عروضنا لمنتجات العناية بالصحة
للمزيد من #عروض_الدواء , اضغطي على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http://www.al-dawaa.com/promotions/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63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- 2018-07-15 08:28:28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لا يفوتك عرض ايستيشوك (كامبريدج بيوتي شوكليت)
اشتري علبة ايستيشوك واحصلي على خصم 80 ريال على الحبة الثانية.
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758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23BD8-9621-4F37-9C94-9161D9265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445086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7D597-6805-4218-91F7-D55DF96AD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86B375-021A-46B0-853D-57357D2D5C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708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00062125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68512338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01021411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15393358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20126507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08475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203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37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07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89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DB3BA-2645-4B63-8849-504961784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549669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2A85C-434D-48A2-A797-AE748B7A3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147F2C-B7D8-4D90-8864-6C41FC5045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6148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89066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772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129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942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872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7230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0270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2583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198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078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113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0282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6348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059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87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719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68EB9-3059-412D-8AA4-A5E0C38A7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481081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3899A-DB9A-41C2-A29F-30217D186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B60A9-A23A-4EA1-96FE-9F207EDD1E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6824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54493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0426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188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515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8057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0997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06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- 2018-07-31 12:10:06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أسنانك أولوية لذلك نقدم لك أحلى العروض على منتجات العناية بالأسنان
للمزيد من العروض, تفقدي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#عروض_الدواء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https://t.co/g1FGNlP8sG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85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- 2018-07-31 12:10:05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أسنانك أولوية لذلك نقدم لك أحلى العروض على منتجات العناية بالأسنان 
للمزيد من العروض, تفقدي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#عروض_الدواء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https://t.co/wfSHPTGcmI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5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16:55:32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@bsi_ty: @funeastern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مشكورين شركة الدواء .. دعم غير مستغرب منهم .. بالتوفيق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72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15:50:06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https://t.co/llxgIlZhmd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83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03CE0-BAF4-43CE-A7F9-249F35868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11567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26ADF-E836-4FC9-8674-1C28CEF52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C49051-26B4-40AD-B5A1-AB529FFDB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007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63874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668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924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188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8024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696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27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15:50:06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https://t.co/4M0g40zGlE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00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15:45:08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https://t.co/8CC20ALAFr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689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15:45:07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https://t.co/YLV6avWApC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https://t.co/lYIFSWkHjj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306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B6042-CE0F-46E6-8B28-5A81214AE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68840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3DC17-ABF1-4C07-A205-AC87A099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E8669D-178F-4D27-8804-148F4CBDE0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1020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97005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546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5249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9507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767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4394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53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15:20:06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https://t.co/uTgtXZKlss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0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- 2018-07-30 15:20:06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https://t.co/U7MmvQYhVo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6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- 2018-07-29 19:35:39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@funeastern: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 خاص من المهرجان الصيفي الأضخم على مستوى المنطقة #الشرقية #صيف_الشرقية_39 للراعي الفضي على دعمه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@AldawaaCare https://t…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243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9169C-77EB-4967-AD2B-131AD75F9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590562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47E3A-FF7B-48DA-98AF-9EB64DC6F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34C12A-6376-4A17-9C05-84F0BB6D5F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1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1583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8559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9216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7112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651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4753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77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- 2018-07-28 16:40:06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🌞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تطلعين بالشمس أول ما تستخدمين واقي الشمس على بشرتك!
 انتظري ٢٠ - ٣٠ دقيقة حتى تستفيد منه البشره 
واستفيدي من #عروض_الدواء على كريمات واقي الشمس
من 26 يوليو الى 10 أغسطس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https://t.co/HVEnv0CcNi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365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- 2018-07-28 05:39:06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@otainoof: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العطاء #الخبر
اشتر لغيرك يحتاجها 
حياكم اليوم الصالة الخضراء طريق الدمام الخبر السريع - منطقة الراكة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https://t.co/ImHdzERMau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407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- 2018-07-27 11:21:22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صلِ وسلم على سيدنا محمد وعلى آله وصحبه أجمعين #يوم_الجمعة #جمعة_مباركة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https://t.co/eZiHAh1s4a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353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- 2018-07-26 13:36:34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🌞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استمتعي بالصيف بأقوى العروض من الدواء 
تصفَّحي #عروض_الدواء من خلال الرابط التالي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https://t.co/YLV6avEZy4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https://t.co/i1yy91AC5Y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174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743E2-801A-4C6B-A96B-9B225B214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07739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00B0D-4C6C-4E5B-9061-B1A2653B9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F20B21-10BA-453A-95F9-896F49ABF6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6197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06558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3830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1770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2488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7070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353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- 2018-07-25 14:23:20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ابتداءً من يوم الخميس تاريخ ١٣ إلى ١٦ ذو القعدة في الصالة الخضراء، الخبر بانتظاركم.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https://t.co/XUcQBngOo1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6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- 2018-07-25 10:54:37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@lliijc: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إستلام الهديه شكراً صيدلية الدواء 
ربي يسعدكم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😍🌹 https://t.co/xsceuaZaiW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72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- 2018-07-25 05:37:20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@smo_1995: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وتم الشراء في الرمز ويديكم الف الف عافيه
ومعوضين خييرات يارب
والحمدلله رب العالمين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🙏🏻😍 https://t.co/8t7pD3kSs2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9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- 2018-07-24 15:30:22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لينطلقوا أطفالكم بكل نشاط وحيوية. 
كاندي ڤيت متوفر في #صيدلية_الدواء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https://t.co/uGndvLoSe9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66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- 2018-07-24 12:44:24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@hadiAnzi: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هكذا هي صيدليات الدواء دائماً تقدم الأفضل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024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16:13:29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معجون أسنان ألو دنت للصغار للمحافظة على صحة أسنان أطفالك.. اسألي عنه في صيدليات #الدواء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🍓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https://t.co/F6DtT4M4r4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133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8A07A-9E74-4591-A5AA-FEB25FE87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832466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26F0B-2375-4039-A38B-907397DE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1AA7FF-ACEB-4CAB-8385-56D6F59DDC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5299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04135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005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6273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90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6990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1098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14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11:49:55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@GroupSakaka: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صيدليه الدواء تقدم خصم 15٪ بادره طيبه ننتظر الشركات الاخرى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الجوف #سكاكا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https://t.co/5jslqEdJRE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05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11:16:16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@BASSAM4CC: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وصل الرمز. شكراً صيدلية 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418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08:48:35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@w_1993m: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استلام الجائزة شكرا ً لكم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 https://t.co/fr3g04XcNG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93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- 2018-07-23 06:32:39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@a05nr: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استلام الجائزة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شكررا على مصداقيتكم❤️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https://t.co/vVODm5afO7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44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- 2018-07-22 19:55:52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@MMohammaed: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انهينا التدريب الصيفي في احد فروع صيدليات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مجهودكم  شكراً على رحابه صدوركم وحسن تعاملكم ولا انسى جا…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941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F3AE8-5823-4D72-874C-3284C7317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70905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8CD3B-773D-4048-BF77-FACEEE4EE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005D80-05B8-4127-84DB-64467416D2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3194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71737-3158-479E-AB49-0E19C13CF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E97DE-20C6-4053-8CB3-010FFFCB0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833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03303-1A42-4646-945A-FB9444A2F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240393-BFA5-4354-BE08-72DB056455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4831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D8312-C271-4D47-AD2F-0BBDB12EF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452AE-F26B-473B-903B-EA6466C35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986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873CC-F139-4702-8B24-49D667711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B1103F-2F3D-4869-A645-C1619C5458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9230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75FE7-7862-41EE-97A7-FFB74931C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4E3A0-400F-44ED-B148-D9D693725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1124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FEBD0-6EE6-4C75-B16E-671BEAD97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CF382B-1E2C-4600-869F-674D899284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8871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E41A0-8DBF-4BF9-865F-0B4AFB067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38461-05B5-4D89-BF2F-A4182E842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720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B71A0-8E00-4C26-8CBE-3785582A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DA8D31-5333-44C2-8302-D014B11893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3707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DAB67-9410-4881-B221-60D02707D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8B6D1-E6E2-4686-8FAD-CE5C749A0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862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61630-C5FA-46C9-A91A-45BD5AD53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A8129A-C9B1-4379-AA54-B49A09A727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9562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787919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03750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55806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371960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52548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8497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36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24.641025641026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19.974358974359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6.4102564102564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51.025641025641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88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#اصرفها_بالعافية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142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49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4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#ركن_الدواء_للصحة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1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0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66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23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#جمعية_كنف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27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983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42DDC-AB47-47C6-ACEE-5A518AFC6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039848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82BF1-962F-4BD3-91DC-7BF3E2B2D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F6700F-D93A-40ED-A6E3-7C5767687B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8067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349041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952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78622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34003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04700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73471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91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#يوم_الوالدين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03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89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#جديد_الدواء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37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758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65F5C-B485-411A-851B-7726247F5C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4919326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FE74-5039-4C86-BCF9-8F2E04A07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AF980F-281C-44D2-AD61-73E3F6B817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2396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1029F-8C51-4C79-9713-31D959EB7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5BCB7-C5AA-4656-85F7-1524C8372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5196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96621-C337-4304-97F2-564A27930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C5F4CE-9663-4197-9E0A-A432784A99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5302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884B9-376C-4769-81E5-1837D795B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4F6C8-A292-4E94-8961-3ADFD8288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3042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0275A-2B3D-4221-B9FA-E18D47F68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315853-8208-4460-A3C3-09947D75CB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256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F8E03-B955-49FB-AF6C-AAC0A1BC7E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7CB1D-A4FF-49BD-9016-3316E040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2585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6C49B-21AE-435B-8133-D9BEA714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C759EB-6F43-4F87-ADD2-36D7A47C89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2894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C7F5F-EE41-4825-AD5F-A2C629D6F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6B924-1723-488E-819D-F1386BE2F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0795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06A7B-3A6B-4371-B35E-CE7191E13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F7BEA5-BE84-44DD-91C6-398D2DE84B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14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73626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044182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3806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4524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7990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4946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028931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456668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91985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8931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8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081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899BF-C795-4B90-8B43-BC4E4A166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562931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3B5CF-DF58-4EC7-A3CE-B368E9C42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3618A5-5E28-4E73-8B15-26E9C15E14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7201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BD42F-1218-40FC-A5C2-11678DA83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660B8-87FC-4946-BBBD-EE7A19234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4377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ACDB7-3B85-4861-8C9D-71DF30172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D8DD83-FA15-4E92-8BFF-3D2E829C01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827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124328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773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194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285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7732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308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914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9196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68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488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EEB93-0E81-440A-961C-34A788B42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62747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CCD99-C1B3-4183-8C08-E293BD4E6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BB6B2B-D4BC-474C-84F7-569593ADCD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63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069936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93470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68159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44742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2402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98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- 2018-07-31 12:02:20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أسنانك أولوية لذلك نقدم لك أحلى العروض على منتجات العناية بالأسنان
للمزيد من العروض, تفقدي الرابط التالي
#صيدلية_الدواء 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81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17:35:26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إستعيدي صحة شعرك بتركيبة الكولاجين الغنية بمجموعة أساسية من الڤيتامينات والمعادن الهامة للشعر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مارفيلوس كولاجين تركيبة فعالة وآمنه بجودة ألمانية للشعر المتقصف والمتساقط
#جديد_الدواء
#حصري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13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15:45:58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61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15:39:01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190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2A857-B725-4366-9DA6-D25D79BD0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995455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B0533-6899-4DA1-B4F4-A4A0CB661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5F4B59-40A5-41EF-B166-77C00872C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3483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364945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09848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93693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64298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9052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44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- 2018-07-30 15:27:34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عزيزتي الأم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لك أقوى العروض على كل ما يحتاجه طفلك من 26 يوليو الى 10 أغسطس
تفضلي بزيارة الرابط للمزيد من المنتجات على #عروض_الدواء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94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- 2018-07-29 14:41:40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وعندنا خبر حلو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صارت مجموعة عدسات انستازيا متوفرة في #الدواء في صيدليات مختارة
بانتظارك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🌹🌹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77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- 2018-07-28 16:39:12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🌞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تطلعين بالشمس أول ما تستخدمين واقي الشمس على بشرتك!
 انتظري ٢٠ - ٣٠ دقيقة حتى تستفيد منه البشره 
واستفيدي من #عروض_الدواء على كريمات واقي الشمس
من 26 يوليو الى 10 أغسطس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84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- 2018-07-27 11:18:52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صلِ وسلم على سيدنا محمد وعلى آله وصحبه أجمعين #يوم_الجمعة 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33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- 2018-07-26 13:41:49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🌞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استمتعي بالصيف بأقوى العروض من الدواء 
تصفَّحي #عروض_الدواء من خلال الرابط في البايو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238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6CD16-ECCD-42C2-B6D9-3140F57E2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236875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382B5-EB34-46AE-BD96-2B9465D5F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8FA95A-AD1B-4E71-910A-01E42DFEF7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4456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779235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14805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7375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6584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6287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0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- 2018-07-25 14:21:47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ابتداءً من يوم الخميس تاريخ ١٣ إلى ١٦ ذو القعدة في الصالة الخضراء، الخبر بانتظاركم.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gsagiving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87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- 2018-07-24 15:29:52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لينطلقوا أطفالكم بكل نشاط وحيوية. 
كاندي ڤيت متوفر في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96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- 2018-07-23 16:11:54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معجون أسنان ألو دنت للصغار للمحافظة على صحة أسنان أطفالك.. اسألي عنه في صيدليات #الدواء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🍓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40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- 2018-07-22 18:09:18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برَّ بوالديه برَّ به بنوه, اللهم اجعلنا من البارِّين والمحسنين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يوم_الوالدين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71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- 2018-07-21 08:00:31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بادر بالخير.. تلقاه
تقدر تترك الباقي عند شرائك من صيدليات الدواء لتدعم جمعية كنف
#صيدلية_الدواء
#جمعية_كنف
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939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A6D33-8010-4B1F-8942-6F494E28E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37261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3C936-3EB0-412A-993F-7BCB73AA9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0C2756-68D8-4C29-9B9D-40F478EC1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2929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14383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541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37593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90369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1604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048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- 2018-07-20 17:01:21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لمظهر شعر قوي وصحي, جربي صبغة الشعر من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Koleston Naturals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احصلي عليه ب ١٠٥ نقطة من #قطاف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10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- 2018-07-20 10:00:37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أدعية الرسول صلى الله عليه وسلم
اللهم إني أعوذ بك من زوال نعمتك، وتحوّل عافيتك، وفجاءة نقمتك، وجميع سخطك
❤️️
جمعه_مباركة#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48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- 2018-07-19 13:48:56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لاتنسى هذا الصيف تحمي نفسك بتعقيم يديك قدر الإِمكان، اتّبع هذه النصائح البسيطة التي تضمن سلامتك ❤ #نصيحة_الدواء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06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- 2018-07-18 14:45:12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هيومانا بيبي ميل 3 أوّل تركيبة حليب خالية من المواد المعدّلة وراثياً، فقد أعدّت من حليب البقر المُغذى على العلف العضوي. لتوفّر لطفلك الكالسيوم وكلّ الفيتامينات الأساسية التي تساهم في تعزيز نموّه.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12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- 2018-07-18 08:03:06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 وقت إعلان ال٣٣ فائز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⚽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لجميع الفائزين وشكراً لكل المشتركين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😍🎉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سيتم التواصل معكم من قبل فريق رعاية العملاء لتسليم الجوائز.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146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FEECD-644A-4B40-ABBA-6A5E278C9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418720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ACA68-C502-4FAF-BBAE-CA18E7610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3FF161-A878-4F96-A121-6591D514C5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4615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803956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95190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9961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0091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1185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04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- 2018-07-17 16:05:38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توقيع مذكرة تفاهم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جامعة_حائل‬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قسم كلية الصيدلة لتفعيل برنامج التدريب العملِيّ أثناء مرحلة التخرج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لتدريب وتأهيل الخريجين لسوق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العمل‬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وتحديد المقابلات لتوظيف خريجيها لتكون كوادر مميزة وفاعلة بالقطاع الصحي الخاص لخدمة المجتمع والوطن.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47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- 2018-07-16 17:51:50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لأن طفلك يستحق أفضل رعاية,
نقدم لك #عروض_الدواء على كل ما يحتاجه طفلك من منتجات العناية بالطفل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93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- 2018-07-16 12:31:41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لإبتسامة جميلة هذا الصيف..
نقدم لك #عروض_الدواء على العديد من منتجات العناية بالأسنان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1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- 2018-07-15 14:12:14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العديد من منتجات العناية بالشعر والجسم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83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- 2018-07-15 12:23:09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تفقدي عروضنا لمنتجات العناية بالصحة
للمزيد من #عروض_الدواء , اضغطي على الرابط في البايو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836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0A8DD-345A-4231-9CD3-05BB06D54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0164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9F2FC-BFAB-4832-8C7C-BCAB9826D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52FD62-4E53-41F1-8D63-4F2F47E41D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3270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45139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50260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50201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2984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4385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780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- 2018-07-15 08:28:25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يفوتك عرض ايستيشوك (كامبريدج بيوتي شوكليت)
اشتري علبة ايستيشوك واحصلي على خصم 80 ريال على الحبة الثانية.
#عروض_الدواء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596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870F6-7681-4234-955E-F618126B9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664627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DE1FA-3D66-4EBF-9F7A-D80CE766E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186AF1-406D-466A-8934-FFA03E5C25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9885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859863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631554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555301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2076377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46915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26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103.94871794872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73.717948717949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20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#اصرفها_بالعافية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69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46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63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74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05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37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#جمعية_كنف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02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51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#يوم_الوالدين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401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B731D-00E9-4F1A-8AD2-7CDAB4DD3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808785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96189-D139-4DE9-8F46-003648BFB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3E3E4-0BFD-4D94-BC08-5F6C2DFD0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587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3079592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0370815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415971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308265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16277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26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9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83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#جديد_الدواء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89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650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39E71-D0FE-4035-94DB-B29C4AC2C8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56963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339B-0558-4F63-A85D-9193F5108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5C7883-E9E5-44C5-81F3-43CB83E04B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3593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5F6AE-CE27-4B8B-ADD1-ACFDB8C2C5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B1D38-40B5-4910-88FD-E2ABF1282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7250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B0EB5-198A-45ED-9638-32F677262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102251-A2E7-4227-9114-4C8FC8C1FB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7530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8325D-9DC4-4A2E-95F8-3E00127A9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C9EC2-D00E-4697-B042-B536EFEF6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0451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4385D-81F6-4414-B19A-BF77C6EC0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F98DD9-1F58-40E2-8C15-0EF307DBB1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1860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4966661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57760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88305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86315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28887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38211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09442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79575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109018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16159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97007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10796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5691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52788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37970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90096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8143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8588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63118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67367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37751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19244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25896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69106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6743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52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524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49E4C-6B35-4722-AF99-E5A1D8914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665650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1C79-A5CF-45E4-AFB1-3B3E4928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E6339C-E523-4883-BD9E-64AA678B04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3278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A24B6-7A3D-4BB0-ACDA-4C76C6D39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F7FDD-A37D-48A9-A965-8A89B4F67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325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2572</Words>
  <Application>Microsoft Office PowerPoint</Application>
  <PresentationFormat>On-screen Show (4:3)</PresentationFormat>
  <Paragraphs>1420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quintly_template</vt:lpstr>
      <vt:lpstr>Tasneem Report</vt:lpstr>
      <vt:lpstr>Facebook Interaction Rate By Post Type | AlDawaa</vt:lpstr>
      <vt:lpstr>Facebook Interactions Distribution | AlDawaa</vt:lpstr>
      <vt:lpstr>Facebook Own Posts Table  | AlDawaa - 1 of 11</vt:lpstr>
      <vt:lpstr>Facebook Own Posts Table  | AlDawaa - 2 of 11</vt:lpstr>
      <vt:lpstr>Facebook Own Posts Table  | AlDawaa - 3 of 11</vt:lpstr>
      <vt:lpstr>Facebook Own Posts Table  | AlDawaa - 4 of 11</vt:lpstr>
      <vt:lpstr>Facebook Own Posts Table  | AlDawaa - 5 of 11</vt:lpstr>
      <vt:lpstr>Facebook Own Posts Table  | AlDawaa - 6 of 11</vt:lpstr>
      <vt:lpstr>Facebook Own Posts Table  | AlDawaa - 7 of 11</vt:lpstr>
      <vt:lpstr>Facebook Own Posts Table  | AlDawaa - 8 of 11</vt:lpstr>
      <vt:lpstr>Facebook Own Posts Table  | AlDawaa - 9 of 11</vt:lpstr>
      <vt:lpstr>Facebook Own Posts Table  | AlDawaa - 10 of 11</vt:lpstr>
      <vt:lpstr>Facebook Own Posts Table  | AlDawaa - 11 of 11</vt:lpstr>
      <vt:lpstr>Overall Overall Top Pages | AlDawaa</vt:lpstr>
      <vt:lpstr>Twitter Key Metrics Table | AlDawaa</vt:lpstr>
      <vt:lpstr>Twitter Own and Retweeted Tweets Table | AlDawaa - 1 of 6</vt:lpstr>
      <vt:lpstr>Twitter Own and Retweeted Tweets Table | AlDawaa - 2 of 6</vt:lpstr>
      <vt:lpstr>Twitter Own and Retweeted Tweets Table | AlDawaa - 3 of 6</vt:lpstr>
      <vt:lpstr>Twitter Own and Retweeted Tweets Table | AlDawaa - 4 of 6</vt:lpstr>
      <vt:lpstr>Twitter Own and Retweeted Tweets Table | AlDawaa - 5 of 6</vt:lpstr>
      <vt:lpstr>Twitter Own and Retweeted Tweets Table | AlDawaa - 6 of 6</vt:lpstr>
      <vt:lpstr>Twitter Total Interactions | AlDawaa</vt:lpstr>
      <vt:lpstr>Facebook Total Interactions | AlDawaa</vt:lpstr>
      <vt:lpstr>Twitter Followers Total | AlDawaa</vt:lpstr>
      <vt:lpstr>Twitter Own Tweets | AlDawaa</vt:lpstr>
      <vt:lpstr>Twitter Interactions Distribution | AlDawaa</vt:lpstr>
      <vt:lpstr>Facebook Hashtag Detection | AlDawaa - 1 of 2</vt:lpstr>
      <vt:lpstr>Facebook Hashtag Detection | AlDawaa - 2 of 2</vt:lpstr>
      <vt:lpstr>Twitter Tweets Total | AlDawaa</vt:lpstr>
      <vt:lpstr>Twitter Total Interactions | AlDawaa</vt:lpstr>
      <vt:lpstr>Twitter Retweets | AlDawaa</vt:lpstr>
      <vt:lpstr>Twitter Interaction Rate By Hour | AlDawaa</vt:lpstr>
      <vt:lpstr>Instagram Key Metrics Table | AlDawaa</vt:lpstr>
      <vt:lpstr>Instagram Followers Total | AlDawaa</vt:lpstr>
      <vt:lpstr>Instagram Followers Table | AlDawaa</vt:lpstr>
      <vt:lpstr>Instagram Posts Table | AlDawaa - 1 of 6</vt:lpstr>
      <vt:lpstr>Instagram Posts Table | AlDawaa - 2 of 6</vt:lpstr>
      <vt:lpstr>Instagram Posts Table | AlDawaa - 3 of 6</vt:lpstr>
      <vt:lpstr>Instagram Posts Table | AlDawaa - 4 of 6</vt:lpstr>
      <vt:lpstr>Instagram Posts Table | AlDawaa - 5 of 6</vt:lpstr>
      <vt:lpstr>Instagram Posts Table | AlDawaa - 6 of 6</vt:lpstr>
      <vt:lpstr>Instagram Hashtag Detection | AlDawaa - 1 of 2</vt:lpstr>
      <vt:lpstr>Instagram Hashtag Detection | AlDawaa - 2 of 2</vt:lpstr>
      <vt:lpstr>Instagram Posts Type Distribution Per Profile | AlDawaa</vt:lpstr>
      <vt:lpstr>Instagram Interactions Distribution | AlDawaa</vt:lpstr>
      <vt:lpstr>Facebook Key Metrics Table | AlDawaa</vt:lpstr>
      <vt:lpstr>Facebook Fans Total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Tasneem Report</dc:title>
  <dc:creator>Administrator</dc:creator>
  <cp:lastModifiedBy>Administrator</cp:lastModifiedBy>
  <cp:revision>1</cp:revision>
  <dcterms:created xsi:type="dcterms:W3CDTF">2018-08-13T07:51:07Z</dcterms:created>
  <dcterms:modified xsi:type="dcterms:W3CDTF">2018-08-13T07:53:22Z</dcterms:modified>
</cp:coreProperties>
</file>