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195769</c:v>
                </c:pt>
                <c:pt idx="1">
                  <c:v>195779</c:v>
                </c:pt>
                <c:pt idx="2">
                  <c:v>195793</c:v>
                </c:pt>
                <c:pt idx="3">
                  <c:v>195789</c:v>
                </c:pt>
                <c:pt idx="4">
                  <c:v>195796</c:v>
                </c:pt>
                <c:pt idx="5">
                  <c:v>195797</c:v>
                </c:pt>
                <c:pt idx="6">
                  <c:v>195794</c:v>
                </c:pt>
                <c:pt idx="7">
                  <c:v>195793</c:v>
                </c:pt>
                <c:pt idx="8">
                  <c:v>195790</c:v>
                </c:pt>
                <c:pt idx="9">
                  <c:v>195767</c:v>
                </c:pt>
                <c:pt idx="10">
                  <c:v>195780</c:v>
                </c:pt>
                <c:pt idx="11">
                  <c:v>195787</c:v>
                </c:pt>
                <c:pt idx="12">
                  <c:v>195820</c:v>
                </c:pt>
                <c:pt idx="13">
                  <c:v>195852</c:v>
                </c:pt>
                <c:pt idx="14">
                  <c:v>195873</c:v>
                </c:pt>
                <c:pt idx="15">
                  <c:v>195868</c:v>
                </c:pt>
                <c:pt idx="16">
                  <c:v>195885</c:v>
                </c:pt>
                <c:pt idx="17">
                  <c:v>195896</c:v>
                </c:pt>
                <c:pt idx="18">
                  <c:v>195909</c:v>
                </c:pt>
                <c:pt idx="19">
                  <c:v>195908</c:v>
                </c:pt>
                <c:pt idx="20">
                  <c:v>195914</c:v>
                </c:pt>
                <c:pt idx="21">
                  <c:v>195919</c:v>
                </c:pt>
                <c:pt idx="22">
                  <c:v>195916</c:v>
                </c:pt>
                <c:pt idx="23">
                  <c:v>195922</c:v>
                </c:pt>
                <c:pt idx="24">
                  <c:v>195926</c:v>
                </c:pt>
                <c:pt idx="25">
                  <c:v>195925</c:v>
                </c:pt>
                <c:pt idx="26">
                  <c:v>195934</c:v>
                </c:pt>
                <c:pt idx="27">
                  <c:v>195929</c:v>
                </c:pt>
                <c:pt idx="28">
                  <c:v>195938</c:v>
                </c:pt>
                <c:pt idx="29">
                  <c:v>195949</c:v>
                </c:pt>
                <c:pt idx="30">
                  <c:v>195949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9D-4FDC-A9C4-85F9C69E3D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128288"/>
        <c:axId val="348128616"/>
      </c:lineChart>
      <c:dateAx>
        <c:axId val="34812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28616"/>
        <c:crosses val="autoZero"/>
        <c:auto val="1"/>
        <c:lblOffset val="100"/>
        <c:baseTimeUnit val="days"/>
      </c:dateAx>
      <c:valAx>
        <c:axId val="348128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2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10318-F593-4553-836D-4E307F497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BCDD35-F633-4A02-9D97-A54B1A0785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8427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CD47D-66F4-4BB3-B953-A4533C89E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8EA84-1350-41A7-AA04-122990920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9897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AlDawaa</dc:title>
  <dc:creator>Administrator</dc:creator>
  <cp:lastModifiedBy>Administrator</cp:lastModifiedBy>
  <cp:revision>1</cp:revision>
  <dcterms:created xsi:type="dcterms:W3CDTF">2018-08-13T07:49:05Z</dcterms:created>
  <dcterms:modified xsi:type="dcterms:W3CDTF">2018-08-13T07:49:10Z</dcterms:modified>
</cp:coreProperties>
</file>