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4FEAB-F1EF-402B-A0FE-AE1573032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4DC45-0765-426D-89C3-2B1DD2DEB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325897"/>
              </p:ext>
            </p:extLst>
          </p:nvPr>
        </p:nvGraphicFramePr>
        <p:xfrm>
          <a:off x="457200" y="1731963"/>
          <a:ext cx="822959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686268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83865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15167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21797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54921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52734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29914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30122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19187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1344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3572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519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23866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20208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7899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1903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68722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6796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302004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21401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10281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52338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30075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81224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6669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8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28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938DD-5D4E-4153-92F4-7A5F64B631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83735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AlDawaa</dc:title>
  <dc:creator>Administrator</dc:creator>
  <cp:lastModifiedBy>Administrator</cp:lastModifiedBy>
  <cp:revision>1</cp:revision>
  <dcterms:created xsi:type="dcterms:W3CDTF">2018-08-13T07:39:58Z</dcterms:created>
  <dcterms:modified xsi:type="dcterms:W3CDTF">2018-08-13T07:40:10Z</dcterms:modified>
</cp:coreProperties>
</file>