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5" r:id="rId46"/>
    <p:sldId id="306" r:id="rId47"/>
    <p:sldId id="307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F0-4285-9C2A-FE18124F8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71120"/>
        <c:axId val="294609992"/>
      </c:lineChart>
      <c:dateAx>
        <c:axId val="292371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9992"/>
        <c:crosses val="autoZero"/>
        <c:auto val="1"/>
        <c:lblOffset val="100"/>
        <c:baseTimeUnit val="days"/>
      </c:dateAx>
      <c:valAx>
        <c:axId val="29460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7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2.7355053513452E-2</c:v>
                </c:pt>
                <c:pt idx="1">
                  <c:v>1.1229524505883E-2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9-415D-BA54-C22339FC1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826952"/>
        <c:axId val="357824328"/>
      </c:barChart>
      <c:catAx>
        <c:axId val="35782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4328"/>
        <c:crosses val="autoZero"/>
        <c:auto val="1"/>
        <c:lblAlgn val="ctr"/>
        <c:lblOffset val="100"/>
        <c:noMultiLvlLbl val="0"/>
      </c:catAx>
      <c:valAx>
        <c:axId val="35782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16-4F85-B85E-A2F9863A05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16-4F85-B85E-A2F9863A05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16-4F85-B85E-A2F9863A05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16-4F85-B85E-A2F9863A05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16-4F85-B85E-A2F9863A05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16-4F85-B85E-A2F9863A05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16-4F85-B85E-A2F9863A05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16-4F85-B85E-A2F9863A0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159272"/>
        <c:axId val="361158944"/>
      </c:barChart>
      <c:catAx>
        <c:axId val="36115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58944"/>
        <c:crosses val="autoZero"/>
        <c:auto val="1"/>
        <c:lblAlgn val="ctr"/>
        <c:lblOffset val="100"/>
        <c:noMultiLvlLbl val="0"/>
      </c:catAx>
      <c:valAx>
        <c:axId val="36115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5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B5-4AB8-AAD1-6CEAC04A5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349024"/>
        <c:axId val="514349352"/>
      </c:barChart>
      <c:catAx>
        <c:axId val="51434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349352"/>
        <c:crosses val="autoZero"/>
        <c:auto val="1"/>
        <c:lblAlgn val="ctr"/>
        <c:lblOffset val="100"/>
        <c:noMultiLvlLbl val="0"/>
      </c:catAx>
      <c:valAx>
        <c:axId val="51434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34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B-49AF-950E-84DCC3C7B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968736"/>
        <c:axId val="554975952"/>
      </c:barChart>
      <c:catAx>
        <c:axId val="55496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975952"/>
        <c:crosses val="autoZero"/>
        <c:auto val="1"/>
        <c:lblAlgn val="ctr"/>
        <c:lblOffset val="100"/>
        <c:noMultiLvlLbl val="0"/>
      </c:catAx>
      <c:valAx>
        <c:axId val="55497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96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140759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F0-4CD3-AB6C-73F538496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269160"/>
        <c:axId val="562269488"/>
      </c:lineChart>
      <c:dateAx>
        <c:axId val="562269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69488"/>
        <c:crosses val="autoZero"/>
        <c:auto val="1"/>
        <c:lblOffset val="100"/>
        <c:baseTimeUnit val="days"/>
      </c:dateAx>
      <c:valAx>
        <c:axId val="56226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6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63-41E7-A1CC-BE7286839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245872"/>
        <c:axId val="562246200"/>
      </c:lineChart>
      <c:dateAx>
        <c:axId val="56224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46200"/>
        <c:crosses val="autoZero"/>
        <c:auto val="1"/>
        <c:lblOffset val="100"/>
        <c:baseTimeUnit val="days"/>
      </c:dateAx>
      <c:valAx>
        <c:axId val="56224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4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E-4FE2-9A52-A9A7F7DDE5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7E-4FE2-9A52-A9A7F7DDE5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7E-4FE2-9A52-A9A7F7DDE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4977264"/>
        <c:axId val="554981856"/>
      </c:barChart>
      <c:catAx>
        <c:axId val="55497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981856"/>
        <c:crosses val="autoZero"/>
        <c:auto val="1"/>
        <c:lblAlgn val="ctr"/>
        <c:lblOffset val="100"/>
        <c:noMultiLvlLbl val="0"/>
      </c:catAx>
      <c:valAx>
        <c:axId val="55498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97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89-4324-BCE5-AEC540FBA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5240480"/>
        <c:axId val="585241136"/>
      </c:lineChart>
      <c:dateAx>
        <c:axId val="58524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241136"/>
        <c:crosses val="autoZero"/>
        <c:auto val="1"/>
        <c:lblOffset val="100"/>
        <c:baseTimeUnit val="days"/>
      </c:dateAx>
      <c:valAx>
        <c:axId val="58524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24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ED-4D41-9149-9D78AA7D3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2251120"/>
        <c:axId val="562243904"/>
      </c:barChart>
      <c:catAx>
        <c:axId val="56225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43904"/>
        <c:crosses val="autoZero"/>
        <c:auto val="1"/>
        <c:lblAlgn val="ctr"/>
        <c:lblOffset val="100"/>
        <c:noMultiLvlLbl val="0"/>
      </c:catAx>
      <c:valAx>
        <c:axId val="56224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5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BB-41E0-BD91-F456214F0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255056"/>
        <c:axId val="562255384"/>
      </c:lineChart>
      <c:dateAx>
        <c:axId val="56225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55384"/>
        <c:crosses val="autoZero"/>
        <c:auto val="1"/>
        <c:lblOffset val="100"/>
        <c:baseTimeUnit val="days"/>
      </c:dateAx>
      <c:valAx>
        <c:axId val="56225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5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1.4183726537752E-2</c:v>
                </c:pt>
                <c:pt idx="8">
                  <c:v>2.6791483460198998E-2</c:v>
                </c:pt>
                <c:pt idx="9">
                  <c:v>0</c:v>
                </c:pt>
                <c:pt idx="10">
                  <c:v>8.9154852523014999E-3</c:v>
                </c:pt>
                <c:pt idx="11">
                  <c:v>7.4295710435845997E-3</c:v>
                </c:pt>
                <c:pt idx="12">
                  <c:v>7.2044325271123002E-3</c:v>
                </c:pt>
                <c:pt idx="13">
                  <c:v>8.1049865930013006E-3</c:v>
                </c:pt>
                <c:pt idx="14">
                  <c:v>9.3057253475201003E-3</c:v>
                </c:pt>
                <c:pt idx="15">
                  <c:v>0.14594604330314001</c:v>
                </c:pt>
                <c:pt idx="16">
                  <c:v>1.3846018763043999E-2</c:v>
                </c:pt>
                <c:pt idx="17">
                  <c:v>8.1049865930013006E-3</c:v>
                </c:pt>
                <c:pt idx="18">
                  <c:v>3.7147855217923E-2</c:v>
                </c:pt>
                <c:pt idx="19">
                  <c:v>1.4183726537752E-2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A8-4CBD-891F-169E01F43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260632"/>
        <c:axId val="562256040"/>
      </c:lineChart>
      <c:catAx>
        <c:axId val="56226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56040"/>
        <c:crosses val="autoZero"/>
        <c:auto val="1"/>
        <c:lblAlgn val="ctr"/>
        <c:lblOffset val="100"/>
        <c:noMultiLvlLbl val="0"/>
      </c:catAx>
      <c:valAx>
        <c:axId val="56225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26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109126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D6-4D8C-A421-D0E887296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967752"/>
        <c:axId val="523631872"/>
      </c:lineChart>
      <c:dateAx>
        <c:axId val="554967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631872"/>
        <c:crosses val="autoZero"/>
        <c:auto val="1"/>
        <c:lblOffset val="100"/>
        <c:baseTimeUnit val="days"/>
      </c:dateAx>
      <c:valAx>
        <c:axId val="52363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96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66-462F-99E6-51BE2ABB1E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66-462F-99E6-51BE2ABB1E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66-462F-99E6-51BE2ABB1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3939912"/>
        <c:axId val="483940568"/>
      </c:barChart>
      <c:catAx>
        <c:axId val="48393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940568"/>
        <c:crosses val="autoZero"/>
        <c:auto val="1"/>
        <c:lblAlgn val="ctr"/>
        <c:lblOffset val="100"/>
        <c:noMultiLvlLbl val="0"/>
      </c:catAx>
      <c:valAx>
        <c:axId val="48394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93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B4-4F88-A0AA-42D56012EC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B4-4F88-A0AA-42D56012E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324456"/>
        <c:axId val="371318224"/>
      </c:barChart>
      <c:catAx>
        <c:axId val="37132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18224"/>
        <c:crosses val="autoZero"/>
        <c:auto val="1"/>
        <c:lblAlgn val="ctr"/>
        <c:lblOffset val="100"/>
        <c:noMultiLvlLbl val="0"/>
      </c:catAx>
      <c:valAx>
        <c:axId val="37131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2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560B-92E6-48D5-BD78-3193420FA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Tasneem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B80B7-DB84-49BF-BA31-2A4F157413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16350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8F6A2-8DA8-4847-BC82-027DD9BA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DC3A92-649B-4F80-8E86-FA70475C7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6338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CADF3-C84C-449E-ACF4-18AFE809C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CB180-5B87-4BA2-82D5-403DAE294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3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E3DA-8ADD-4948-AD72-CD53AC90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3E124-CF9D-4893-9B18-B975D0EA62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893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3F5FB-B96C-430B-945E-9F4F15628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D3A8-690B-42F9-8ED0-68A1E27D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0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897E-12CC-4AC8-B2A5-32024CC92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27958-5C9B-436C-BD92-7C777B65D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050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1ECA8-4770-4E40-A996-05DCAF14B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F5BA3-5D22-4186-B857-4F1E7809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2A938-D74A-4063-B82F-E3BB9049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B2EB6-4517-403D-925A-2C1EB0DC7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64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73360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0447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86191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3781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93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44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95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788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110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82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90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954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572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1721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3331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64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289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6152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61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- 2018-07-31 12:10:08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1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17:36:11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إستعيدي صحة شعرك بتركيبة الكولاجين الغنية بمجموعة أساسية من الڤيتامينات والمعادن الهامة للشعر 🌸 
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33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CC591-59B2-4EE7-967A-1737B2C18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0867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DC839-4ED5-4C89-BA6F-47FD0DD7E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97AC2-AF10-48E3-A3C1-22EE1647B3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245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130219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3739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444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5067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56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884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03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260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54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46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697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66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418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95171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534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484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1138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4770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39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15:50:08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7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15:40:07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72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E6382-DA8B-49DE-930F-979ED1CE8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58105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B2BC-EAFA-469C-BB56-34322EA41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EDD4F-49FD-4AC6-A85C-F768590BC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373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9662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520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2444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461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52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636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097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226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0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705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46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253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369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12812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1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45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0248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5718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0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15:20:07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4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- 2018-07-29 14:43:39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وعندنا خبر حلو 😍😍
الآن صارت مجموعة عدسات انستازيا متوفرة في #الدواء في صيدليات مختارة
بانتظارك 🌹🌹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8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6CC75-A187-41BC-9F4D-D68C27749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9497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79F32-3841-4F1E-8B2C-82D8CF2A0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F1216-9DB7-4F63-91D7-A260056B3C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77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69074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7656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99870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5235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97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664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32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254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4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416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271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0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860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0527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5810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370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051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1405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6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- 2018-07-28 16:41:25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
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4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- 2018-07-27 11:22:46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82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B2942-0F9F-4828-BB27-45AEC1EDC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70424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5AE74-2247-41DE-A825-31BE7B79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5DE7E-BD4C-46F7-AAEC-D99FD2D72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290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219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7267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2892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4800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317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02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94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316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006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19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98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7447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4829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002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36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7055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9557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8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- 2018-07-26 13:38:03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48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- 2018-07-25 14:24:49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ابتداءً من يوم الخميس تاريخ ١٣ إلى ١٦ ذو القعدة في الصالة الخضراء، الخبر بانتظاركم.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76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- 2018-07-24 15:31:00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لينطلقوا أطفالكم بكل نشاط وحيوية. 
كاندي ڤيت متوفر في #صيدلية_الدواء🌷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88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1C976-CE88-46B0-A139-10400B9DE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86008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C212-6D8F-4098-A04D-5B7D7DA80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42FE4-5A09-4962-85EF-596B57399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697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08531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2103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6411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037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685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534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29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80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98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387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753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95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520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6828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3379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07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863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632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6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- 2018-07-23 16:14:10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معجون أسنان ألو دنت للصغار للمحافظة على صحة أسنان أطفالك.. اسألي عنه في صيدليات #الدواء 🍓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2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- 2018-07-22 18:11:30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برَّ بوالديه برَّ به بنوه, اللهم اجعلنا من البارِّين والمحسنين 🙏   #يوم_الوالدين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7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- 2018-07-21 08:00:30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996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B3379-A492-4D37-8143-D1BD7E525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58026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8421-26FB-4327-B4CF-DC2549B2F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70A1F-793E-4F19-9C1A-F5E4902D2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982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182825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7740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7432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6444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320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832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70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56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590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56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4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39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6422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9448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247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58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741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805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14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17:01:20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0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00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- 2018-07-19 13:51:04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73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CBB81-2921-4A2E-9BCC-66F155AA4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4009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D1B88-07B3-4082-A253-6FD668ED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F943A-DEF2-4044-ACA3-A9A966AA4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97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8149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48967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9153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2173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0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17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606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9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731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07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985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813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607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0502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4215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025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219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120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3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14:46:10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5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08:07:17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صار وقت إعلان ال٣٣ فائز ⚽ 
مبروك لجميع الفائزين وشكراً لكل المشتركين 😍🎉
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310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3237A-8CB0-4153-AE10-CE8020341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2036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1475E-006C-4E9F-8D24-6F202A9BB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7314C-772C-47DD-A9E5-693DFAF21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030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68667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2840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166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713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305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391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486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44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543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638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01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5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34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05648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2233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10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361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9076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27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- 2018-07-17 16:07:00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70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14:40:04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لأن طفلك يستحق أفضل رعاية,
نقدم لك #عروض_الدواء على كل ما يحتاجه طفلك من منتجات العناية بالطفل
تفقدي باقي العروض من خلال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751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059A7-24BD-4187-A802-BDA971B45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64922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A0226-1384-45F0-A291-539EA07D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1CB98-F946-4475-8694-4D311DC60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545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15699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0235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57904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895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177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88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72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4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0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437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468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510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1845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5201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8258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24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6009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80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33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12:23:12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لإبتسامة جميلة هذا الصيف..
نقدم لك #عروض_الدواء على العديد من منتجات العناية بالأسنان
للمزيد من العروض: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27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14:10:06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العديد من منتجات العناية بالشعر والجسم 🌷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427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99FEA-1871-444A-B504-7F413A7BB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99178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9F37-3900-43FC-8232-E8A7FD6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B8879F-AE25-403A-A19A-6B52C00BC2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25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125728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307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8624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6140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78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42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327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415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82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748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8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69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9613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4728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1948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837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767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72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12:21:01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تفقدي عروضنا لمنتجات العناية بالصحة
للمزيد من #عروض_الدواء , اضغطي على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80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08:28:28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846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B4F7C-52B3-4293-BDAC-1DBBE3465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26969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5C21C-2E19-45F5-B40A-6E685A647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216F3-74A2-44DB-95D1-09726D051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568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64348180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3844962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575553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301458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1619297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0577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81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52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42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608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D753F-0E4F-4376-A9C8-D1C1F5323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5934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EC59-324D-4F5D-94C7-152CDA34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CA1B2-76E5-4ED9-93A4-AD53FA47FD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774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38777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372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06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418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578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985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603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717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473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165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17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376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49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43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497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5635D-D200-491F-A686-1363326C4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14782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A0BB-8B83-42AE-B86A-4678F90CD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B3E206-8AF7-463B-9DA6-1835252D5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670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57830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023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250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524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346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03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7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https://t.co/g1FGNlP8sG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99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 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https://t.co/wfSHPTGcmI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08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16:55:32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@bsi_ty: @funeastern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مشكورين شركة الدواء .. دعم غير مستغرب منهم .. بالتوفيق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58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https://t.co/llxgIlZhmd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135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7A5F5-3CCB-410F-8ABB-A5487F370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14520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304B6-D312-4796-922F-A97A2D0F2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0FCE7-3098-44A4-BC07-EBC99F344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993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03942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406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94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989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53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79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9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https://t.co/4M0g40zGlE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89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https://t.co/8CC20ALAFr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4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https://t.co/YLV6avWApC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https://t.co/lYIFSWkHjj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63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1A3DB-6CD7-4B4B-B642-47409766A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68431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D06BC-8E08-473F-A011-FA3C0AEF1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BCFF5-8AAE-4DD5-B5E0-8E861702B7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892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94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325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199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714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275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11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2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https://t.co/uTgtXZKlss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70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https://t.co/U7MmvQYhVo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93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- 2018-07-29 19:35:39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@funeastern: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 خاص من المهرجان الصيفي الأضخم على مستوى المنطقة #الشرقية #صيف_الشرقية_39 للراعي الفضي على دعمه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@AldawaaCare https://t…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03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7DE8A-5A46-46B9-A5DB-FDA16469A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18034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D30A7-F227-40F4-9FEC-B267A554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72C75-DC8B-44D5-89C3-EE0A4EC59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76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973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65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823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4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877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631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1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16:40:06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https://t.co/HVEnv0CcNi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1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05:39:06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@otainoof: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العطاء #الخبر
اشتر لغيرك يحتاجها 
حياكم اليوم الصالة الخضراء طريق الدمام الخبر السريع - منطقة الراكة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https://t.co/ImHdzERMau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36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- 2018-07-27 11:21:22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https://t.co/eZiHAh1s4a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6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- 2018-07-26 13:36:34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https://t.co/i1yy91AC5Y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80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1CC2A-7D93-42E9-83EF-680416840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21840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0158-1775-45A0-B9D7-50B0011B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72BE0-7F02-4EF1-AB92-8D02C9406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268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481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775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189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85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43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36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5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14:23:20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https://t.co/XUcQBngOo1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3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10:54:37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@lliijc: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إستلام الهديه شكراً صيدلية الدواء 
ربي يسعدكم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😍🌹 https://t.co/xsceuaZaiW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0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05:37:20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@smo_1995: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وتم الشراء في الرمز ويديكم الف الف عافيه
ومعوضين خييرات يارب
والحمدلله رب العالمين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🙏🏻😍 https://t.co/8t7pD3kSs2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15:30:22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https://t.co/uGndvLoSe9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12:44:24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@hadiAnzi: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هي صيدليات الدواء دائماً تقدم الأفضل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69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16:13:29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https://t.co/F6DtT4M4r4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03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8D073-FB50-4164-B332-D61B8240B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41290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E5A37-1F96-4960-A1CC-B01C8D68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DD318-12EE-4605-A095-ECDCC531A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748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00178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411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870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651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45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11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87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11:49:55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@GroupSakaka: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صيدليه الدواء تقدم خصم 15٪ بادره طيبه ننتظر الشركات الاخرى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الجوف #سكاكا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https://t.co/5jslqEdJRE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8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@BASSAM4CC: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 الرمز. شكراً صيدلية 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8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08:48:35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@w_1993m: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 شكرا ً 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https://t.co/fr3g04XcNG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4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06:32:39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@a05nr: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شكررا على مصداقيتكم❤️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https://t.co/vVODm5afO7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5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- 2018-07-22 19:55:52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@MMohammaed: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انهينا التدريب الصيفي في احد فروع صيدليات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مجهودكم  شكراً على رحابه صدوركم وحسن تعاملكم ولا انسى جا…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51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34C03-90A1-4D30-A665-7CAE84E0E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02376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0026-5008-4F93-A42F-EDB5C9AB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1865EA-57A0-4AAC-88A0-0316241AAE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027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5F5ED-54EE-4A98-94D5-0608FCC42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5CE44-130A-4DA5-9854-3689BC3E5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215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8A8DF-EC44-4113-BD40-2EEEB71E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C74AD6-CA3D-491E-A9FD-83C2DDBB54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2442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15912-8776-4271-B688-BEFCB4AC4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F1BE1-19C6-4025-807B-8CA4BAD37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688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EB582-BAE5-435E-9CA8-8DCBA05D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93EEA-DB15-4F36-92CE-D45218783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13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B0E37-E852-4500-8A9A-0D43459A2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88DDC-437C-44A4-82D4-D3D964DD0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00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92AB-32F0-4245-84F1-1C24E6DA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C1F2E-B77F-4C3A-AE16-19753DA192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9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0009-8433-45EC-BF65-840325EFF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45F6-A7BC-488A-A249-6606F4A5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63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5381-FCE3-438A-8FC2-0BBDE681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7035DB-02EB-4DC0-9243-AC8AB5093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5076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D7CD-27E6-439F-B463-7A871E9DB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E2BBC-5791-4808-B402-F0A8FB598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165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ACE9A-C2EB-482E-BB99-17032FBB9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319EC-B195-416B-9C84-5EA60830DC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732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69305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45026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88042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1387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4781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4475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6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24.641025641026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19.974358974359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6.4102564102564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51.025641025641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39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0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9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9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#ركن_الدواء_للصحة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49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8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3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6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0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26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DE0FE-E52C-483F-90F4-EA0C964A4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51830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BB91-211B-4EBB-901B-A2F1EFF5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9BB80-E2DF-4B1E-A6FA-6AA835E26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498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9172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0758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8891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1016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82456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8659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9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4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43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7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6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5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D4EC7-AEFD-45DB-9A2E-11B48C158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66810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2426-20FE-4DA3-A637-A2E69481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331D37-A7C0-48B0-A184-7141013F92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9826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EAABF-44E1-4010-9C8A-ACD15149D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5005B-6D69-4FEE-B6E8-F2284C27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52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F4E7-3EE0-4B2E-B6E3-ADA2EBE9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4B7800-1E98-4D1C-8EB2-02E6A2F379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4358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6C38F-E09B-4DF6-ACC0-97E717706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2033A-34BE-4D42-A668-ADAC1AD97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06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E622-6D3B-4CF1-9745-A17EE658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7A5FE4-4822-4873-AD92-BC771DB77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9352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93A3C-0FAA-4477-AE45-B0B32E0C0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C6FBE-B1D6-4E14-AA56-2BEDD008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046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761F-6D9E-4695-9C19-71638240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D458F-343C-4480-87B2-E61C8B6CAC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9532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A7621-5149-4722-BAC8-7C55BF4A0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BD200-E744-4D10-9D80-7428ECEB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953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7E1A-71A2-4452-AC31-EE0C97DE3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1A32BF-C87D-4FFD-8F2C-E53586630E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644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0491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260025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0724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963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777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2932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98093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349226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17710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45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0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11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D2CE4-654D-412B-BE7D-E231B580D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4918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6917-DB01-4A6B-89B0-45964EEDC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EB8519-DA7B-477E-A662-FC53E9BF5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663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74F57-E60F-4685-9C32-2C60CE567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FA4D5-19FE-45A3-9F11-1C83C4FA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7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523D-3505-415E-AF2E-2D8C16D5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679F9-A874-433B-A4ED-B5CE18DD0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734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4438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6062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049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399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0318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335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858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77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2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12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59EFB-A8A5-4702-8DE4-B09346939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9980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335B4-68F5-4C1A-B4B0-64F8111F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6CF60-514E-4606-A499-D0F453471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705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89299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3294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481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8366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2141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58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- 2018-07-31 12:02:20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4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17:35:26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إستعيدي صحة شعرك بتركيبة الكولاجين الغنية بمجموعة أساسية من الڤيتامينات والمعادن الهامة للشعر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0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8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56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BD53-8C09-4E3A-9600-341ED31EB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16544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D8F48-63E2-403A-BE0F-F8494CA78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71BF7-D7AA-4FF0-B527-96397AC21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000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67224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7275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9463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2614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4082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9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15:27:34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6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- 2018-07-29 14:41:40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وعندنا خبر حلو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صارت مجموعة عدسات انستازيا متوفرة في #الدواء في صيدليات مختارة
بانتظارك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🌹🌹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6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- 2018-07-28 16:39:12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68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- 2018-07-27 11:18:52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2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- 2018-07-26 13:41:49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تصفَّحي #عروض_الدواء من خلال الرابط في البايو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0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A4F50-E3B8-4CB5-8F1B-9CD243B34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416032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43C4-15ED-4F5B-9EC8-498064411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B1271-E2EB-4A3E-B2EB-55DB67671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583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21433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4789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0205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2655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397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69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- 2018-07-25 14:21:47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gsagiving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0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- 2018-07-24 15:29:52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91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- 2018-07-23 16:11:54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17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- 2018-07-22 18:09:18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برَّ بوالديه برَّ به بنوه, اللهم اجعلنا من البارِّين والمحسنين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09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- 2018-07-21 08:00:31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574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58822-ED9D-48A6-A5F4-D85009D54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52902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61D6F-F871-4444-819D-D18A6A57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03F2D-5A74-4F00-9235-BD62E8563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65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53818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0799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806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0434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0822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5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17:01:21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25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2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- 2018-07-19 13:48:56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2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14:45:12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7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08:03:06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وقت إعلان ال٣٣ فائز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وشكراً لكل المشتركين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043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3E050-CEF7-4C7C-8012-9059D4AA8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32537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409CF-193C-4DFB-B71B-4BD2B55B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477ECC-7724-4AB5-833D-7273F7AE2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312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78488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3376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8733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2789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763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69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- 2018-07-17 16:05:38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0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17:51:50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طفلك يستحق أفضل رعاية,
نقدم لك #عروض_الدواء على كل ما يحتاجه طفلك من منتجات العناية بالطفل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6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12:31:41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لإبتسامة جميلة هذا الصيف..
نقدم لك #عروض_الدواء على العديد من منتجات العناية بالأسنان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0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14:12:14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العديد من منتجات العناية بالشعر والجسم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0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12:23:09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تفقدي عروضنا لمنتجات العناية بالصحة
للمزيد من #عروض_الدواء , اضغطي على الرابط في البايو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842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73417-852F-4220-92D3-26BA30CD8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667989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91F45-9532-4DA4-A4C2-88B07F8BD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02694-BC79-4BEE-9A89-79F702393F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82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93426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495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1715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9755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4131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08:28:25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0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EC984-000F-41AA-B28A-8419E2214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458834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A764-9289-4F3D-A277-1D64701D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12F46-C157-41DC-976D-ED39D2429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351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067583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485086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27798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509491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5600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14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103.94871794872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73.717948717949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27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96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3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5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8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0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45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36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9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80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54B70-1141-41BB-8D7D-69F58682B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981083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D9D52-7B0F-4C8D-95E5-CF066E1E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4C9E3-8883-4531-B452-5F5AAB55E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299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388156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081411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866238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60519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08048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9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48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11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12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D7DDE-B9AB-4677-B622-B86720DEE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20255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B5D9-EE62-47CC-B359-BEA5A7513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ABA968-F81C-4308-A2B7-7A772025CE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09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4BC5D-8E10-4A92-A102-DA34912D1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3CF6A-A85B-4812-A5AF-DCC5493A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207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F05A-D552-4011-AA0B-0A8D7C20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5BD7B4-E697-4258-BCB9-0D62EF081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258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19F5B-5DBA-49F3-94B4-A90000899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627AF-355C-4E7A-9F56-85D96E38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98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2500</Words>
  <Application>Microsoft Office PowerPoint</Application>
  <PresentationFormat>On-screen Show (4:3)</PresentationFormat>
  <Paragraphs>1368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Tasneem Report</vt:lpstr>
      <vt:lpstr>Facebook Fans Total | AlDawaa</vt:lpstr>
      <vt:lpstr>Facebook Interaction Rate By Post Type | AlDawaa</vt:lpstr>
      <vt:lpstr>Facebook Interactions Distribution | AlDawaa</vt:lpstr>
      <vt:lpstr>Facebook Own Posts Table  | AlDawaa - 1 of 11</vt:lpstr>
      <vt:lpstr>Facebook Own Posts Table  | AlDawaa - 2 of 11</vt:lpstr>
      <vt:lpstr>Facebook Own Posts Table  | AlDawaa - 3 of 11</vt:lpstr>
      <vt:lpstr>Facebook Own Posts Table  | AlDawaa - 4 of 11</vt:lpstr>
      <vt:lpstr>Facebook Own Posts Table  | AlDawaa - 5 of 11</vt:lpstr>
      <vt:lpstr>Facebook Own Posts Table  | AlDawaa - 6 of 11</vt:lpstr>
      <vt:lpstr>Facebook Own Posts Table  | AlDawaa - 7 of 11</vt:lpstr>
      <vt:lpstr>Facebook Own Posts Table  | AlDawaa - 8 of 11</vt:lpstr>
      <vt:lpstr>Facebook Own Posts Table  | AlDawaa - 9 of 11</vt:lpstr>
      <vt:lpstr>Facebook Own Posts Table  | AlDawaa - 10 of 11</vt:lpstr>
      <vt:lpstr>Facebook Own Posts Table  | AlDawaa - 11 of 11</vt:lpstr>
      <vt:lpstr>Overall Overall Top Pages | AlDawaa</vt:lpstr>
      <vt:lpstr>Twitter Key Metrics Table | AlDawaa</vt:lpstr>
      <vt:lpstr>Twitter Own and Retweeted Tweets Table | AlDawaa - 1 of 6</vt:lpstr>
      <vt:lpstr>Twitter Own and Retweeted Tweets Table | AlDawaa - 2 of 6</vt:lpstr>
      <vt:lpstr>Twitter Own and Retweeted Tweets Table | AlDawaa - 3 of 6</vt:lpstr>
      <vt:lpstr>Twitter Own and Retweeted Tweets Table | AlDawaa - 4 of 6</vt:lpstr>
      <vt:lpstr>Twitter Own and Retweeted Tweets Table | AlDawaa - 5 of 6</vt:lpstr>
      <vt:lpstr>Twitter Own and Retweeted Tweets Table | AlDawaa - 6 of 6</vt:lpstr>
      <vt:lpstr>Twitter Total Interactions | AlDawaa</vt:lpstr>
      <vt:lpstr>Facebook Total Interactions | AlDawaa</vt:lpstr>
      <vt:lpstr>Twitter Followers Total | AlDawaa</vt:lpstr>
      <vt:lpstr>Twitter Own Tweets | AlDawaa</vt:lpstr>
      <vt:lpstr>Twitter Interactions Distribution | AlDawaa</vt:lpstr>
      <vt:lpstr>Facebook Hashtag Detection | AlDawaa - 1 of 2</vt:lpstr>
      <vt:lpstr>Facebook Hashtag Detection | AlDawaa - 2 of 2</vt:lpstr>
      <vt:lpstr>Twitter Tweets Total | AlDawaa</vt:lpstr>
      <vt:lpstr>Twitter Total Interactions | AlDawaa</vt:lpstr>
      <vt:lpstr>Twitter Retweets | AlDawaa</vt:lpstr>
      <vt:lpstr>Twitter Interaction Rate By Hour | AlDawaa</vt:lpstr>
      <vt:lpstr>Instagram Key Metrics Table | AlDawaa</vt:lpstr>
      <vt:lpstr>Instagram Followers Total | AlDawaa</vt:lpstr>
      <vt:lpstr>Instagram Followers Table | AlDawaa</vt:lpstr>
      <vt:lpstr>Instagram Posts Table | AlDawaa - 1 of 6</vt:lpstr>
      <vt:lpstr>Instagram Posts Table | AlDawaa - 2 of 6</vt:lpstr>
      <vt:lpstr>Instagram Posts Table | AlDawaa - 3 of 6</vt:lpstr>
      <vt:lpstr>Instagram Posts Table | AlDawaa - 4 of 6</vt:lpstr>
      <vt:lpstr>Instagram Posts Table | AlDawaa - 5 of 6</vt:lpstr>
      <vt:lpstr>Instagram Posts Table | AlDawaa - 6 of 6</vt:lpstr>
      <vt:lpstr>Instagram Hashtag Detection | AlDawaa - 1 of 2</vt:lpstr>
      <vt:lpstr>Instagram Hashtag Detection | AlDawaa - 2 of 2</vt:lpstr>
      <vt:lpstr>Instagram Posts Type Distribution Per Profile | AlDawaa</vt:lpstr>
      <vt:lpstr>Instagram Interactions Distribution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Tasneem Report</dc:title>
  <dc:creator>Administrator</dc:creator>
  <cp:lastModifiedBy>Administrator</cp:lastModifiedBy>
  <cp:revision>1</cp:revision>
  <dcterms:created xsi:type="dcterms:W3CDTF">2018-08-13T07:35:16Z</dcterms:created>
  <dcterms:modified xsi:type="dcterms:W3CDTF">2018-08-13T07:37:18Z</dcterms:modified>
</cp:coreProperties>
</file>