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2" r:id="rId43"/>
    <p:sldId id="303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155364</c:v>
                </c:pt>
                <c:pt idx="1">
                  <c:v>155366</c:v>
                </c:pt>
                <c:pt idx="2">
                  <c:v>155377</c:v>
                </c:pt>
                <c:pt idx="3">
                  <c:v>155383</c:v>
                </c:pt>
                <c:pt idx="4">
                  <c:v>155403</c:v>
                </c:pt>
                <c:pt idx="5">
                  <c:v>155413</c:v>
                </c:pt>
                <c:pt idx="6">
                  <c:v>155403</c:v>
                </c:pt>
                <c:pt idx="7">
                  <c:v>155423</c:v>
                </c:pt>
                <c:pt idx="8">
                  <c:v>155437</c:v>
                </c:pt>
                <c:pt idx="9">
                  <c:v>155437</c:v>
                </c:pt>
                <c:pt idx="10">
                  <c:v>155409</c:v>
                </c:pt>
                <c:pt idx="11">
                  <c:v>155421</c:v>
                </c:pt>
                <c:pt idx="12">
                  <c:v>142905</c:v>
                </c:pt>
                <c:pt idx="13">
                  <c:v>143021</c:v>
                </c:pt>
                <c:pt idx="14">
                  <c:v>143208</c:v>
                </c:pt>
                <c:pt idx="15">
                  <c:v>143216</c:v>
                </c:pt>
                <c:pt idx="16">
                  <c:v>143232</c:v>
                </c:pt>
                <c:pt idx="17">
                  <c:v>141630</c:v>
                </c:pt>
                <c:pt idx="18">
                  <c:v>141136</c:v>
                </c:pt>
                <c:pt idx="19">
                  <c:v>141074</c:v>
                </c:pt>
                <c:pt idx="20">
                  <c:v>141004</c:v>
                </c:pt>
                <c:pt idx="21">
                  <c:v>141007</c:v>
                </c:pt>
                <c:pt idx="22">
                  <c:v>141021</c:v>
                </c:pt>
                <c:pt idx="23">
                  <c:v>141022</c:v>
                </c:pt>
                <c:pt idx="24">
                  <c:v>140699</c:v>
                </c:pt>
                <c:pt idx="25">
                  <c:v>140727</c:v>
                </c:pt>
                <c:pt idx="26">
                  <c:v>140724</c:v>
                </c:pt>
                <c:pt idx="27">
                  <c:v>140717</c:v>
                </c:pt>
                <c:pt idx="28">
                  <c:v>140742</c:v>
                </c:pt>
                <c:pt idx="29">
                  <c:v>140743</c:v>
                </c:pt>
                <c:pt idx="30">
                  <c:v>140759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F7-47BC-9EFA-17F762896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47056"/>
        <c:axId val="349439512"/>
      </c:lineChart>
      <c:dateAx>
        <c:axId val="34944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39512"/>
        <c:crosses val="autoZero"/>
        <c:auto val="1"/>
        <c:lblOffset val="100"/>
        <c:baseTimeUnit val="days"/>
      </c:dateAx>
      <c:valAx>
        <c:axId val="34943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4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5-4D65-9AF5-62DBD72E0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31896"/>
        <c:axId val="420735504"/>
      </c:lineChart>
      <c:dateAx>
        <c:axId val="42073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5504"/>
        <c:crosses val="autoZero"/>
        <c:auto val="1"/>
        <c:lblOffset val="100"/>
        <c:baseTimeUnit val="days"/>
      </c:dateAx>
      <c:valAx>
        <c:axId val="42073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7-45B2-A115-86936E90CE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67-45B2-A115-86936E90CE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67-45B2-A115-86936E90C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736160"/>
        <c:axId val="420739112"/>
      </c:barChart>
      <c:catAx>
        <c:axId val="4207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9112"/>
        <c:crosses val="autoZero"/>
        <c:auto val="1"/>
        <c:lblAlgn val="ctr"/>
        <c:lblOffset val="100"/>
        <c:noMultiLvlLbl val="0"/>
      </c:catAx>
      <c:valAx>
        <c:axId val="42073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11665</c:v>
                </c:pt>
                <c:pt idx="1">
                  <c:v>11670</c:v>
                </c:pt>
                <c:pt idx="2">
                  <c:v>11675</c:v>
                </c:pt>
                <c:pt idx="3">
                  <c:v>11679</c:v>
                </c:pt>
                <c:pt idx="4">
                  <c:v>11684</c:v>
                </c:pt>
                <c:pt idx="5">
                  <c:v>11685</c:v>
                </c:pt>
                <c:pt idx="6">
                  <c:v>11688</c:v>
                </c:pt>
                <c:pt idx="7">
                  <c:v>11697</c:v>
                </c:pt>
                <c:pt idx="8">
                  <c:v>11703</c:v>
                </c:pt>
                <c:pt idx="9">
                  <c:v>11705</c:v>
                </c:pt>
                <c:pt idx="10">
                  <c:v>11710</c:v>
                </c:pt>
                <c:pt idx="11">
                  <c:v>11713</c:v>
                </c:pt>
                <c:pt idx="12">
                  <c:v>11716</c:v>
                </c:pt>
                <c:pt idx="13">
                  <c:v>11717</c:v>
                </c:pt>
                <c:pt idx="14">
                  <c:v>11730</c:v>
                </c:pt>
                <c:pt idx="15">
                  <c:v>11736</c:v>
                </c:pt>
                <c:pt idx="16">
                  <c:v>11740</c:v>
                </c:pt>
                <c:pt idx="17">
                  <c:v>11749</c:v>
                </c:pt>
                <c:pt idx="18">
                  <c:v>11752</c:v>
                </c:pt>
                <c:pt idx="19">
                  <c:v>11754</c:v>
                </c:pt>
                <c:pt idx="20">
                  <c:v>11757</c:v>
                </c:pt>
                <c:pt idx="21">
                  <c:v>11776</c:v>
                </c:pt>
                <c:pt idx="22">
                  <c:v>11806</c:v>
                </c:pt>
                <c:pt idx="23">
                  <c:v>11823</c:v>
                </c:pt>
                <c:pt idx="24">
                  <c:v>11826</c:v>
                </c:pt>
                <c:pt idx="25">
                  <c:v>11841</c:v>
                </c:pt>
                <c:pt idx="26">
                  <c:v>11842</c:v>
                </c:pt>
                <c:pt idx="27">
                  <c:v>11846</c:v>
                </c:pt>
                <c:pt idx="28">
                  <c:v>11866</c:v>
                </c:pt>
                <c:pt idx="29">
                  <c:v>11888</c:v>
                </c:pt>
                <c:pt idx="30">
                  <c:v>11899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D0-47CF-8CB5-5DB7DBF36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37472"/>
        <c:axId val="420730256"/>
      </c:lineChart>
      <c:dateAx>
        <c:axId val="420737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0256"/>
        <c:crosses val="autoZero"/>
        <c:auto val="1"/>
        <c:lblOffset val="100"/>
        <c:baseTimeUnit val="days"/>
      </c:dateAx>
      <c:valAx>
        <c:axId val="42073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9-4128-AABC-1F098346C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45672"/>
        <c:axId val="420747312"/>
      </c:barChart>
      <c:catAx>
        <c:axId val="42074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7312"/>
        <c:crosses val="autoZero"/>
        <c:auto val="1"/>
        <c:lblAlgn val="ctr"/>
        <c:lblOffset val="100"/>
        <c:noMultiLvlLbl val="0"/>
      </c:catAx>
      <c:valAx>
        <c:axId val="42074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10</c:v>
                </c:pt>
                <c:pt idx="6">
                  <c:v>13</c:v>
                </c:pt>
                <c:pt idx="7">
                  <c:v>7</c:v>
                </c:pt>
                <c:pt idx="8">
                  <c:v>2</c:v>
                </c:pt>
                <c:pt idx="9">
                  <c:v>9</c:v>
                </c:pt>
                <c:pt idx="10">
                  <c:v>32</c:v>
                </c:pt>
                <c:pt idx="11">
                  <c:v>1074</c:v>
                </c:pt>
                <c:pt idx="12">
                  <c:v>32</c:v>
                </c:pt>
                <c:pt idx="13">
                  <c:v>12</c:v>
                </c:pt>
                <c:pt idx="14">
                  <c:v>25</c:v>
                </c:pt>
                <c:pt idx="15">
                  <c:v>25</c:v>
                </c:pt>
                <c:pt idx="16">
                  <c:v>14</c:v>
                </c:pt>
                <c:pt idx="17">
                  <c:v>28</c:v>
                </c:pt>
                <c:pt idx="18">
                  <c:v>11</c:v>
                </c:pt>
                <c:pt idx="19">
                  <c:v>17</c:v>
                </c:pt>
                <c:pt idx="20">
                  <c:v>21</c:v>
                </c:pt>
                <c:pt idx="21">
                  <c:v>27</c:v>
                </c:pt>
                <c:pt idx="22">
                  <c:v>8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1</c:v>
                </c:pt>
                <c:pt idx="29">
                  <c:v>6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83-42FD-8FBB-6337E82DB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49280"/>
        <c:axId val="420739440"/>
      </c:lineChart>
      <c:dateAx>
        <c:axId val="42074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39440"/>
        <c:crosses val="autoZero"/>
        <c:auto val="1"/>
        <c:lblOffset val="100"/>
        <c:baseTimeUnit val="days"/>
      </c:dateAx>
      <c:valAx>
        <c:axId val="42073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1.4183726537752E-2</c:v>
                </c:pt>
                <c:pt idx="8">
                  <c:v>2.6791483460198998E-2</c:v>
                </c:pt>
                <c:pt idx="9">
                  <c:v>0</c:v>
                </c:pt>
                <c:pt idx="10">
                  <c:v>8.9154852523014999E-3</c:v>
                </c:pt>
                <c:pt idx="11">
                  <c:v>7.4295710435845997E-3</c:v>
                </c:pt>
                <c:pt idx="12">
                  <c:v>7.2044325271123002E-3</c:v>
                </c:pt>
                <c:pt idx="13">
                  <c:v>8.1049865930013006E-3</c:v>
                </c:pt>
                <c:pt idx="14">
                  <c:v>9.3057253475201003E-3</c:v>
                </c:pt>
                <c:pt idx="15">
                  <c:v>0.14594604330314001</c:v>
                </c:pt>
                <c:pt idx="16">
                  <c:v>1.3846018763043999E-2</c:v>
                </c:pt>
                <c:pt idx="17">
                  <c:v>8.1049865930013006E-3</c:v>
                </c:pt>
                <c:pt idx="18">
                  <c:v>3.7147855217923E-2</c:v>
                </c:pt>
                <c:pt idx="19">
                  <c:v>1.4183726537752E-2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2-4CDF-8F8E-F4C7045BD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361400"/>
        <c:axId val="424364024"/>
      </c:lineChart>
      <c:catAx>
        <c:axId val="42436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64024"/>
        <c:crosses val="autoZero"/>
        <c:auto val="1"/>
        <c:lblAlgn val="ctr"/>
        <c:lblOffset val="100"/>
        <c:noMultiLvlLbl val="0"/>
      </c:catAx>
      <c:valAx>
        <c:axId val="42436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6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195769</c:v>
                </c:pt>
                <c:pt idx="1">
                  <c:v>195779</c:v>
                </c:pt>
                <c:pt idx="2">
                  <c:v>195793</c:v>
                </c:pt>
                <c:pt idx="3">
                  <c:v>195789</c:v>
                </c:pt>
                <c:pt idx="4">
                  <c:v>195796</c:v>
                </c:pt>
                <c:pt idx="5">
                  <c:v>195797</c:v>
                </c:pt>
                <c:pt idx="6">
                  <c:v>195794</c:v>
                </c:pt>
                <c:pt idx="7">
                  <c:v>195793</c:v>
                </c:pt>
                <c:pt idx="8">
                  <c:v>195790</c:v>
                </c:pt>
                <c:pt idx="9">
                  <c:v>195767</c:v>
                </c:pt>
                <c:pt idx="10">
                  <c:v>195780</c:v>
                </c:pt>
                <c:pt idx="11">
                  <c:v>195787</c:v>
                </c:pt>
                <c:pt idx="12">
                  <c:v>195820</c:v>
                </c:pt>
                <c:pt idx="13">
                  <c:v>195852</c:v>
                </c:pt>
                <c:pt idx="14">
                  <c:v>195873</c:v>
                </c:pt>
                <c:pt idx="15">
                  <c:v>195868</c:v>
                </c:pt>
                <c:pt idx="16">
                  <c:v>195885</c:v>
                </c:pt>
                <c:pt idx="17">
                  <c:v>195896</c:v>
                </c:pt>
                <c:pt idx="18">
                  <c:v>195909</c:v>
                </c:pt>
                <c:pt idx="19">
                  <c:v>195908</c:v>
                </c:pt>
                <c:pt idx="20">
                  <c:v>195914</c:v>
                </c:pt>
                <c:pt idx="21">
                  <c:v>195919</c:v>
                </c:pt>
                <c:pt idx="22">
                  <c:v>195916</c:v>
                </c:pt>
                <c:pt idx="23">
                  <c:v>195922</c:v>
                </c:pt>
                <c:pt idx="24">
                  <c:v>195926</c:v>
                </c:pt>
                <c:pt idx="25">
                  <c:v>195925</c:v>
                </c:pt>
                <c:pt idx="26">
                  <c:v>195934</c:v>
                </c:pt>
                <c:pt idx="27">
                  <c:v>195929</c:v>
                </c:pt>
                <c:pt idx="28">
                  <c:v>195938</c:v>
                </c:pt>
                <c:pt idx="29">
                  <c:v>195949</c:v>
                </c:pt>
                <c:pt idx="30">
                  <c:v>195949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CF-4CF6-936D-775FAFFFE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383048"/>
        <c:axId val="424379112"/>
      </c:lineChart>
      <c:dateAx>
        <c:axId val="424383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79112"/>
        <c:crosses val="autoZero"/>
        <c:auto val="1"/>
        <c:lblOffset val="100"/>
        <c:baseTimeUnit val="days"/>
      </c:dateAx>
      <c:valAx>
        <c:axId val="4243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8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0-47E9-A23B-CA935F724B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0-47E9-A23B-CA935F724B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0-47E9-A23B-CA935F724B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F0-47E9-A23B-CA935F724B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F0-47E9-A23B-CA935F724B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F0-47E9-A23B-CA935F724B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F0-47E9-A23B-CA935F724B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F0-47E9-A23B-CA935F724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926184"/>
        <c:axId val="488934712"/>
      </c:barChart>
      <c:catAx>
        <c:axId val="48892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34712"/>
        <c:crosses val="autoZero"/>
        <c:auto val="1"/>
        <c:lblAlgn val="ctr"/>
        <c:lblOffset val="100"/>
        <c:noMultiLvlLbl val="0"/>
      </c:catAx>
      <c:valAx>
        <c:axId val="48893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2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103975</c:v>
                </c:pt>
                <c:pt idx="1">
                  <c:v>104142</c:v>
                </c:pt>
                <c:pt idx="2">
                  <c:v>104280</c:v>
                </c:pt>
                <c:pt idx="3">
                  <c:v>104441</c:v>
                </c:pt>
                <c:pt idx="4">
                  <c:v>104599</c:v>
                </c:pt>
                <c:pt idx="5">
                  <c:v>104766</c:v>
                </c:pt>
                <c:pt idx="6">
                  <c:v>104929</c:v>
                </c:pt>
                <c:pt idx="7">
                  <c:v>105081</c:v>
                </c:pt>
                <c:pt idx="8">
                  <c:v>105246</c:v>
                </c:pt>
                <c:pt idx="9">
                  <c:v>105418</c:v>
                </c:pt>
                <c:pt idx="10">
                  <c:v>105542</c:v>
                </c:pt>
                <c:pt idx="11">
                  <c:v>105748</c:v>
                </c:pt>
                <c:pt idx="12">
                  <c:v>105944</c:v>
                </c:pt>
                <c:pt idx="13">
                  <c:v>106120</c:v>
                </c:pt>
                <c:pt idx="14">
                  <c:v>106340</c:v>
                </c:pt>
                <c:pt idx="15">
                  <c:v>106514</c:v>
                </c:pt>
                <c:pt idx="16">
                  <c:v>106715</c:v>
                </c:pt>
                <c:pt idx="17">
                  <c:v>106879</c:v>
                </c:pt>
                <c:pt idx="18">
                  <c:v>107065</c:v>
                </c:pt>
                <c:pt idx="19">
                  <c:v>107250</c:v>
                </c:pt>
                <c:pt idx="20">
                  <c:v>107434</c:v>
                </c:pt>
                <c:pt idx="21">
                  <c:v>107574</c:v>
                </c:pt>
                <c:pt idx="22">
                  <c:v>107757</c:v>
                </c:pt>
                <c:pt idx="23">
                  <c:v>107914</c:v>
                </c:pt>
                <c:pt idx="24">
                  <c:v>108098</c:v>
                </c:pt>
                <c:pt idx="25">
                  <c:v>108246</c:v>
                </c:pt>
                <c:pt idx="26">
                  <c:v>108461</c:v>
                </c:pt>
                <c:pt idx="27">
                  <c:v>108634</c:v>
                </c:pt>
                <c:pt idx="28">
                  <c:v>108799</c:v>
                </c:pt>
                <c:pt idx="29">
                  <c:v>108951</c:v>
                </c:pt>
                <c:pt idx="30">
                  <c:v>109126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0-435E-936A-A8CAE471F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836376"/>
        <c:axId val="501836704"/>
      </c:lineChart>
      <c:dateAx>
        <c:axId val="50183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36704"/>
        <c:crosses val="autoZero"/>
        <c:auto val="1"/>
        <c:lblOffset val="100"/>
        <c:baseTimeUnit val="days"/>
      </c:dateAx>
      <c:valAx>
        <c:axId val="50183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3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</c:v>
                </c:pt>
                <c:pt idx="1">
                  <c:v>159</c:v>
                </c:pt>
                <c:pt idx="2">
                  <c:v>52</c:v>
                </c:pt>
                <c:pt idx="3">
                  <c:v>82</c:v>
                </c:pt>
                <c:pt idx="4">
                  <c:v>99</c:v>
                </c:pt>
                <c:pt idx="5">
                  <c:v>113</c:v>
                </c:pt>
                <c:pt idx="6">
                  <c:v>98</c:v>
                </c:pt>
                <c:pt idx="7">
                  <c:v>127</c:v>
                </c:pt>
                <c:pt idx="8">
                  <c:v>157</c:v>
                </c:pt>
                <c:pt idx="9">
                  <c:v>160</c:v>
                </c:pt>
                <c:pt idx="10">
                  <c:v>117</c:v>
                </c:pt>
                <c:pt idx="11">
                  <c:v>1593</c:v>
                </c:pt>
                <c:pt idx="12">
                  <c:v>124</c:v>
                </c:pt>
                <c:pt idx="13">
                  <c:v>64</c:v>
                </c:pt>
                <c:pt idx="14">
                  <c:v>101</c:v>
                </c:pt>
                <c:pt idx="15">
                  <c:v>92</c:v>
                </c:pt>
                <c:pt idx="16">
                  <c:v>106</c:v>
                </c:pt>
                <c:pt idx="17">
                  <c:v>100</c:v>
                </c:pt>
                <c:pt idx="18">
                  <c:v>103</c:v>
                </c:pt>
                <c:pt idx="19">
                  <c:v>128</c:v>
                </c:pt>
                <c:pt idx="20">
                  <c:v>95</c:v>
                </c:pt>
                <c:pt idx="21">
                  <c:v>78</c:v>
                </c:pt>
                <c:pt idx="22">
                  <c:v>98</c:v>
                </c:pt>
                <c:pt idx="23">
                  <c:v>125</c:v>
                </c:pt>
                <c:pt idx="24">
                  <c:v>104</c:v>
                </c:pt>
                <c:pt idx="25">
                  <c:v>80</c:v>
                </c:pt>
                <c:pt idx="26">
                  <c:v>106</c:v>
                </c:pt>
                <c:pt idx="27">
                  <c:v>95</c:v>
                </c:pt>
                <c:pt idx="28">
                  <c:v>84</c:v>
                </c:pt>
                <c:pt idx="29">
                  <c:v>84</c:v>
                </c:pt>
                <c:pt idx="30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7E-4D58-991C-997BC0F6E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031688"/>
        <c:axId val="539022504"/>
      </c:lineChart>
      <c:dateAx>
        <c:axId val="53903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22504"/>
        <c:crosses val="autoZero"/>
        <c:auto val="1"/>
        <c:lblOffset val="100"/>
        <c:baseTimeUnit val="days"/>
      </c:dateAx>
      <c:valAx>
        <c:axId val="53902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3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7-466A-BE54-8732BB9A4E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57-466A-BE54-8732BB9A4E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57-466A-BE54-8732BB9A4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8960512"/>
        <c:axId val="538965104"/>
      </c:barChart>
      <c:catAx>
        <c:axId val="5389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965104"/>
        <c:crosses val="autoZero"/>
        <c:auto val="1"/>
        <c:lblAlgn val="ctr"/>
        <c:lblOffset val="100"/>
        <c:noMultiLvlLbl val="0"/>
      </c:catAx>
      <c:valAx>
        <c:axId val="53896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96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19-48E2-AE43-0BDAE7368F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19-48E2-AE43-0BDAE7368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8962152"/>
        <c:axId val="538964776"/>
      </c:barChart>
      <c:catAx>
        <c:axId val="53896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964776"/>
        <c:crosses val="autoZero"/>
        <c:auto val="1"/>
        <c:lblAlgn val="ctr"/>
        <c:lblOffset val="100"/>
        <c:noMultiLvlLbl val="0"/>
      </c:catAx>
      <c:valAx>
        <c:axId val="53896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96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F6EF9-4981-4CE8-BB0E-F673DA4265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DF47A-80F7-47D9-8496-FE5BEEFC2D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933946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A2D4-772E-4F4E-B427-57DF7537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39D62-EB5E-4B96-B96B-5784C5DCC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145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03329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013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342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99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767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591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730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187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19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34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23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119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386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1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0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35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C1E8A-7E3A-4ED2-BE9E-C6186E8AB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38778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C835-2BE1-451F-903D-CBE07309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D0EBA-8CAB-47E7-BA08-A7E5388FF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307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3B5B5-304F-49EB-A34B-45F18BDB1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5CF54-C448-4D69-818E-977C1675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33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0C91-1992-45A8-8ABE-5BA3F7075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D3164-6DE5-4A71-8191-9CFAF8876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31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627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753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570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384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489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21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26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https://t.co/g1FGNlP8sG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22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 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https://t.co/wfSHPTGcmI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8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16:55:32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@bsi_ty: @funeastern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مشكورين شركة الدواء .. دعم غير مستغرب منهم .. بالتوفيق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4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https://t.co/llxgIlZhmd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48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423C8-80D3-4A3E-9225-DBAD178D3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32032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9575-F220-4E5C-A2FB-F511F7B6D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0DE11-D5BD-4779-8A6E-305AC799E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6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0281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99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368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46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176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14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9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https://t.co/4M0g40zGlE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9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https://t.co/8CC20ALAFr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29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https://t.co/YLV6avWApC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https://t.co/lYIFSWkHjj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9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01A6-F381-4D39-87D4-A61221AB6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3859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6BE9-E255-4583-888D-504D08A67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5F040-4511-4778-B8EA-AD560C54D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109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88806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466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674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0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5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44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8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https://t.co/uTgtXZKlss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1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https://t.co/U7MmvQYhVo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7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- 2018-07-29 19:35:39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@funeastern: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 خاص من المهرجان الصيفي الأضخم على مستوى المنطقة #الشرقية #صيف_الشرقية_39 للراعي الفضي على دعمه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@AldawaaCare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5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86CEA-3E63-4A3E-B39B-B8635CB2A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141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03104-87A1-48C5-A828-0E85BF57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ACF913-9C35-475E-9483-ABD0984BD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0684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7466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743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98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38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507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857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9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16:40:06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https://t.co/HVEnv0CcNi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8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05:39:06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@otainoof: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العطاء #الخبر
اشتر لغيرك يحتاجها 
حياكم اليوم الصالة الخضراء طريق الدمام الخبر السريع - منطقة الراكة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https://t.co/ImHdzERMau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- 2018-07-27 11:21:22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https://t.co/eZiHAh1s4a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66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- 2018-07-26 13:36:34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https://t.co/i1yy91AC5Y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90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27E7F-7AE8-41DC-82CD-510C05522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6204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3246-31C6-47D0-A31E-ACB0F817D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FA3EF-0858-45EE-A07B-4C696A7C4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462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725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91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664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10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575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99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0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14:23:20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https://t.co/XUcQBngOo1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59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10:54:37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@lliijc: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إستلام الهديه شكراً صيدلية الدواء 
ربي يسعدكم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😍🌹 https://t.co/xsceuaZaiW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1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05:37:20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@smo_1995: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وتم الشراء في الرمز ويديكم الف الف عافيه
ومعوضين خييرات يارب
والحمدلله رب العالمين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🙏🏻😍 https://t.co/8t7pD3kSs2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1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15:30:22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https://t.co/uGndvLoSe9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54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12:44:24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@hadiAnzi: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هي صيدليات الدواء دائماً تقدم الأفضل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5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16:13:29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https://t.co/F6DtT4M4r4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52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130B2-BD7A-4742-BC4C-2E82B86A0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26113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A5B3-B23B-4480-AE2F-C3905A37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27603-C500-46BE-987C-CC5B8F297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654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1227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577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30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578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07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85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5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@GroupSakaka: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صيدليه الدواء تقدم خصم 15٪ بادره طيبه ننتظر الشركات الاخرى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الجوف #سكاكا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https://t.co/5jslqEdJRE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@BASSAM4CC: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 الرمز. شكراً صيدلية 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0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08:48:35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@w_1993m: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 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https://t.co/fr3g04XcNG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68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06:32:39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@a05nr: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شكررا على مصداقيتكم❤️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https://t.co/vVODm5afO7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7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- 2018-07-22 19:55:52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@MMohammaed: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انهينا التدريب الصيفي في احد فروع صيدليات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مجهودكم  شكراً على رحابه صدوركم وحسن تعاملكم ولا انسى جا…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49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1ECD7-A344-42B1-9144-A81432720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0880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6D27C-0DEA-42AB-A78B-4CC2775D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4BE9A-B9DF-481B-AFB5-60AD0364E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7991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3692D-9B14-4FEF-88B8-D31E9AB53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EE36D-DEDE-4F02-A8F6-8062FB4D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814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93669-9776-4AC7-90B1-7F17E557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6BFEC0-C9B9-4B56-9E66-C6419D35F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337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43FED-3FD0-4917-9CB4-B6BD65278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6D329-F425-4321-BC6B-30EA1FA62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02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DD972-D14A-4AEA-BFDC-BF6BE9E97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7F5AD4-01B8-4360-8302-369033DC5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50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EEA33-7170-44A4-A65D-FA8398AE0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68E7F-7903-4328-845E-1A3481157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187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7653F-11C4-4C3D-A8F4-1CB5D354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784E6-6189-4889-9545-963F5263A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937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47992-1A75-42D8-87CF-AB93B7691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1331D-64E3-42A5-A544-2FFFC5AE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89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53EB8-6B0B-4C6D-958B-E9E47027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1019D-8477-48B0-B81B-42091442FA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299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269FC-E5CF-4FFC-A0BE-714C9D8A7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09E79-EA1E-4222-89C8-28C450D2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13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61C4E-1610-4343-AA7B-52267409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38328-11A2-4E04-A60B-7471D7D54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96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8175C-05D9-458A-842A-891BD1AB5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C8EF3-2564-4B3B-A8EF-DB657709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54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A966-7749-4774-BD37-48B65565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65488-E616-4E5F-9CE2-23075A528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5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1867373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5790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2773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9069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3506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0681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57479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09483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116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2695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434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377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8252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9625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99562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7039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9052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4720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6418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7098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42160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94620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7780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9925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2115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6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85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1EFE8-6DCF-4205-916D-15BC3365B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24780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71BF-39A5-4B98-9CC5-89EA9089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8351E3-0CF5-4C75-9D17-ABFD046F7D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5453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A11FC-F2AF-4987-8872-4AEF42654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FDF45-8053-48B3-8A07-818AD3F81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32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AFA09-5151-42E7-B928-FDB10045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F3156-5B4E-48A8-876D-E2AA7A392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596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34535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9469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9540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961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03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046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015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341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68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9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373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257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278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0983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950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782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96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93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69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- 2018-07-31 12:10:08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6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17:36:11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إستعيدي صحة شعرك بتركيبة الكولاجين الغنية بمجموعة أساسية من الڤيتامينات والمعادن الهامة للشعر 🌸 
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709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3ADFC-DA49-4E57-994F-A47F84358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91694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E021-B661-4153-828E-6858154B7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99793-00FF-42F7-AD69-3285B8E67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960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25222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8856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896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7895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04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637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47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700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64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96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37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38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017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234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2413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71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258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8140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8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15:50:08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2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15:40:07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579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00ECC-F8C8-4F2B-A71B-16D89DA6E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47807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E13BD-6D8D-4A1A-80EC-25EE0063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8FD21-3094-4BCF-AECD-367743AED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026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95332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8021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5233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5880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150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39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515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50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234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239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827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975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392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063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517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781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687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1934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1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15:20:07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2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- 2018-07-29 14:43:39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وعندنا خبر حلو 😍😍
الآن صارت مجموعة عدسات انستازيا متوفرة في #الدواء في صيدليات مختارة
بانتظارك 🌹🌹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54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861E6-F189-4D40-A39E-1739DD456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22618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563D-4449-45A5-A098-771DD9CE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A1643-964F-4EEB-B17E-72B8E328F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220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30199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2523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3314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769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06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72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99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18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76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578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66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191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2747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2736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144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378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811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082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9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- 2018-07-28 16:41:25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
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81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- 2018-07-27 11:22:46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1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6B3E0-A18B-49E5-924D-3DFE5C9AE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34476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307F0-192C-49DA-8116-AE219472E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DB892-A7AA-4063-8DA8-EFB931169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96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2158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0002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1250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434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504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11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907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000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39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243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72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261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3740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0695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503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06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46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626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38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- 2018-07-26 13:38:03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04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- 2018-07-25 14:24:49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ابتداءً من يوم الخميس تاريخ ١٣ إلى ١٦ ذو القعدة في الصالة الخضراء، الخبر بانتظاركم.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5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- 2018-07-24 15:31:00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لينطلقوا أطفالكم بكل نشاط وحيوية. 
كاندي ڤيت متوفر في #صيدلية_الدواء🌷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0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24124-1EF7-4276-BAEE-1F4BF18ED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53212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00D2E-769F-42C1-8A93-81EEE15B2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768A0-FE21-4B85-84AC-C0CE9BC0F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01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1487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8994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8896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865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54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56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27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996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36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84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78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080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154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7960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798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62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219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647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0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- 2018-07-23 16:14:10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معجون أسنان ألو دنت للصغار للمحافظة على صحة أسنان أطفالك.. اسألي عنه في صيدليات #الدواء 🍓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0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- 2018-07-22 18:11:30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برَّ بوالديه برَّ به بنوه, اللهم اجعلنا من البارِّين والمحسنين 🙏   #يوم_الوالدين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4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- 2018-07-21 08:00:30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42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1E9B-260C-4981-BD6F-ED687C289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1075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0303-3CA9-4569-80AB-874F8599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80F7E-0244-40FC-8447-69EC7EFB9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362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81798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990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1510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3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80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67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61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146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5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8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80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83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580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066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199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77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21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92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0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17:01:20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4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- 2018-07-19 13:51:04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37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1DF0-3BE1-4A06-B3E8-0448C2992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23332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C4529-BE12-453B-99D9-034EC8EBD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C22896-EECD-40D5-BEBD-EA8365A75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597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64720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2082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4648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8813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701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44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950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83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864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9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545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82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243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8518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50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42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80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1780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2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14:46:10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6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08:07:17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صار وقت إعلان ال٣٣ فائز ⚽ 
مبروك لجميع الفائزين وشكراً لكل المشتركين 😍🎉
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137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7C1BA-E817-451F-A11C-DA7C1FE7B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41168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C42A-60AE-4772-A3DE-CEED27BC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21E96-A122-4CB0-9A55-1EB305DEF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673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00037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2157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817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1057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92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432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23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76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267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81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75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06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074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7061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875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924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9527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2938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1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- 2018-07-17 16:07:00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9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14:40:04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لأن طفلك يستحق أفضل رعاية,
نقدم لك #عروض_الدواء على كل ما يحتاجه طفلك من منتجات العناية بالطفل
تفقدي باقي العروض من خلال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2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A4D76-D09E-491E-B8AA-04995FBD8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01165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D643-3915-4C74-B514-1ED54B84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21997-13BC-417F-B366-89165BC00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764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6583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1568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1041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8276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9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830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84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175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32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86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554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103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37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3854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9457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80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422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5388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4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12:23:12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لإبتسامة جميلة هذا الصيف..
نقدم لك #عروض_الدواء على العديد من منتجات العناية بالأسنان
للمزيد من العروض: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14:10:06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العديد من منتجات العناية بالشعر والجسم 🌷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7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3C3E2-AD97-45D2-BCD9-72F8E7C4F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8195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B37D0-B0D5-4F9E-8C1C-15B9A093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D380D-5A9D-4B11-ACC7-428334900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9794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5792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15072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5428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957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34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46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43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28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28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26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96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17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614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4897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152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911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97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282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01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12:21:01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عروضنا لمنتجات العناية بالصحة
للمزيد من #عروض_الدواء , اضغطي على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2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08:28:28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66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FB7FA-3269-4743-90DF-0B8E0E912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96512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D255E-B2B7-4EED-9D43-F1C84554B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61039-78E4-4034-B166-6A89C5DDC1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3193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0E91A-57D5-43DD-B737-E4D02472F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BB395-2BDD-45A2-BF8F-C6A475FC1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657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B9C9-DE9C-48D2-900D-BC074AA0A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6CADD-5D84-4427-93B9-ACDFABF9A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729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7131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4551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43815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33985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284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2706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3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24.641025641026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6.4358974358974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51.051282051282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4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0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5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5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#ركن_الدواء_للصحة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61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2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0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38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61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58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2A6AB-8D8E-4778-BF65-96F3C00CD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315638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863E-0C9E-48A3-AEDE-C73E7A7C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969ED-4094-4FA2-99BB-A2F322018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6013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2048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08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73247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1998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5195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7208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94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2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4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5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7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07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4A6F4-7F2E-496C-A550-F51C5C07F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97223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B4563-17B2-4058-A9FA-A3CEB396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C25E1-F47D-4727-8353-6C86F8A5D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676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15382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3401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391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845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536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3383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97842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35615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1901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683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3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0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D7EB2-37A2-4E78-9656-5739CFDE3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901210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C841-E014-4F19-8FE5-CF564745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B38C6-27E8-4059-B41C-E261BE2FA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668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4827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2724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658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508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774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224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51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63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2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95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F0417-F329-408D-8A99-C66B6C236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81537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6F094-4FB5-41C3-991C-96A8FCC7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2CC48-3DCF-4A80-A75C-B3CF5916F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769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332D7-591A-499D-89E2-CCCD4FBF3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B4617-4482-4250-8307-977A83460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60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34B0-D0F4-4B62-A3EE-20F101677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55877-F3A9-47D7-8A9C-6AD5B752C7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07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74726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2488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5417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8720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4276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0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- 2018-07-31 12:02:20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5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17:35:26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إستعيدي صحة شعرك بتركيبة الكولاجين الغنية بمجموعة أساسية من الڤيتامينات والمعادن الهامة للشعر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69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25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22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7530D-EA80-4523-B8AF-D7C4E6B60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21461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04A63-3B04-4AE1-A3C5-777BD9FC2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2E488-ED63-4E06-9E6B-69EA0BB4C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247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99833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6113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9452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802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493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7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15:27:34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2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- 2018-07-29 14:41:40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وعندنا خبر حلو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صارت مجموعة عدسات انستازيا متوفرة في #الدواء في صيدليات مختارة
بانتظارك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🌹🌹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9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- 2018-07-28 16:39:12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4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- 2018-07-27 11:18:52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16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- 2018-07-26 13:41:49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23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70AB6-1B11-45F0-B821-F8E42ACA9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20811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E18C-2ADD-448A-AAFF-3E0AF6EA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23DB4-3FE2-471F-9CB9-65572335D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317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43910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7219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8199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495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3586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01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- 2018-07-25 14:21:47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gsagiving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0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- 2018-07-24 15:29:52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8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- 2018-07-23 16:11:54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97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- 2018-07-22 18:09:18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برَّ بوالديه برَّ به بنوه, اللهم اجعلنا من البارِّين والمحسنين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6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- 2018-07-21 08:00:31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184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00FE5-87AF-4AEE-8D77-3A8F23337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54127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C739-1FE5-4297-B4CA-87342FBD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1269E-801D-4DE1-A0FA-6059B9126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520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46102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30186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2983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0333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7316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5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17:01:21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9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- 2018-07-19 13:48:56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37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14:45:12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08:03:06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وقت إعلان ال٣٣ فائز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وشكراً لكل المشتركين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79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047D0-73F7-4CAB-987B-4A2FC91BE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16143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375BC-C928-4FE4-B1D4-3A533627E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49068-D56B-4477-B6BC-480E1365A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38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5307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4070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2130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2235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322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85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- 2018-07-17 16:05:38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8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17:51:50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طفلك يستحق أفضل رعاية,
نقدم لك #عروض_الدواء على كل ما يحتاجه طفلك من منتجات العناية بالطفل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1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12:31:41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لإبتسامة جميلة هذا الصيف..
نقدم لك #عروض_الدواء على العديد من منتجات العناية بالأسنان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5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14:12:14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العديد من منتجات العناية بالشعر والجسم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1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12:23:09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عروضنا لمنتجات العناية بالصحة
للمزيد من #عروض_الدواء , اضغطي على الرابط في البايو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87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5143B-3338-4F7F-94EF-DE59A67FA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26839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733AB-3ADC-4278-BF05-46351E06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8AF0E-232F-43E2-AA95-3B95E394C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104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1170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7423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0688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40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073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2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08:28:25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15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D7C86-0C5E-4AAD-AC00-9D8CA961D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557572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D3437-FBDC-4D02-BF07-B2119848B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E5708-6290-4A92-BAE8-6FF342621C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998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32C94-23B1-4798-A269-9D6FA23D0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7967-08A3-4161-9B7C-11B435411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775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5AC9-BEB8-49B5-9638-D2E8D3EA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85ECD-3E09-450B-8E70-C8170AB6B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88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73225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000456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266226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303499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0287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103.35897435897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177.02564102564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0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9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3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73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2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72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52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9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89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262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B2D73-EEF6-4A8E-A2ED-674A17A76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28986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D8070-7EC7-4FCC-97E6-95D1EB89F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81FE5-A7DB-45C4-8B5A-EF3EDD61B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88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08504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265077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76014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95839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83878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9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4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96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0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E0776-6EC5-4157-93DE-3529BF65B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950531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634E-12DB-4CF6-9388-CD70ADC2E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75D98B-DF7B-4FA0-8B34-8819FA0B10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7989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8F214-C195-488F-9311-4EA740DD0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6DE49-00D0-4C9E-A0C2-3C0CFA51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46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05C46-4D0D-4229-BF61-96C2DBD7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3B909E-DE96-4DE7-9267-E59985EDB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44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AFBE-CDAC-4395-A2EF-299CEA6C7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172DA-1D7C-426E-B227-139078D3B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15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2507</Words>
  <Application>Microsoft Office PowerPoint</Application>
  <PresentationFormat>On-screen Show (4:3)</PresentationFormat>
  <Paragraphs>1388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6</vt:lpstr>
      <vt:lpstr>Twitter Own and Retweeted Tweets Table | AlDawaa - 2 of 6</vt:lpstr>
      <vt:lpstr>Twitter Own and Retweeted Tweets Table | AlDawaa - 3 of 6</vt:lpstr>
      <vt:lpstr>Twitter Own and Retweeted Tweets Table | AlDawaa - 4 of 6</vt:lpstr>
      <vt:lpstr>Twitter Own and Retweeted Tweets Table | AlDawaa - 5 of 6</vt:lpstr>
      <vt:lpstr>Twitter Own and Retweeted Tweets Table | AlDawaa - 6 of 6</vt:lpstr>
      <vt:lpstr>Twitter Own Tweets | AlDawaa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Own Posts Table  | AlDawaa - 1 of 11</vt:lpstr>
      <vt:lpstr>Facebook Own Posts Table  | AlDawaa - 2 of 11</vt:lpstr>
      <vt:lpstr>Facebook Own Posts Table  | AlDawaa - 3 of 11</vt:lpstr>
      <vt:lpstr>Facebook Own Posts Table  | AlDawaa - 4 of 11</vt:lpstr>
      <vt:lpstr>Facebook Own Posts Table  | AlDawaa - 5 of 11</vt:lpstr>
      <vt:lpstr>Facebook Own Posts Table  | AlDawaa - 6 of 11</vt:lpstr>
      <vt:lpstr>Facebook Own Posts Table  | AlDawaa - 7 of 11</vt:lpstr>
      <vt:lpstr>Facebook Own Posts Table  | AlDawaa - 8 of 11</vt:lpstr>
      <vt:lpstr>Facebook Own Posts Table  | AlDawaa - 9 of 11</vt:lpstr>
      <vt:lpstr>Facebook Own Posts Table  | AlDawaa - 10 of 11</vt:lpstr>
      <vt:lpstr>Facebook Own Posts Table  | AlDawaa - 11 of 11</vt:lpstr>
      <vt:lpstr>Facebook Interactions Distribution | AlDawaa</vt:lpstr>
      <vt:lpstr>Facebook Hashtag Detection | AlDawaa - 1 of 2</vt:lpstr>
      <vt:lpstr>Facebook Hashtag Detection | AlDawaa - 2 of 2</vt:lpstr>
      <vt:lpstr>Instagram Key Metrics Table | AlDawaa</vt:lpstr>
      <vt:lpstr>Instagram Followers Table | AlDawaa</vt:lpstr>
      <vt:lpstr>Instagram Followers Total | AlDawaa</vt:lpstr>
      <vt:lpstr>Instagram Posts Table | AlDawaa - 1 of 6</vt:lpstr>
      <vt:lpstr>Instagram Posts Table | AlDawaa - 2 of 6</vt:lpstr>
      <vt:lpstr>Instagram Posts Table | AlDawaa - 3 of 6</vt:lpstr>
      <vt:lpstr>Instagram Posts Table | AlDawaa - 4 of 6</vt:lpstr>
      <vt:lpstr>Instagram Posts Table | AlDawaa - 5 of 6</vt:lpstr>
      <vt:lpstr>Instagram Posts Table | AlDawaa - 6 of 6</vt:lpstr>
      <vt:lpstr>Instagram Average Interactions Per Post | AlDawaa</vt:lpstr>
      <vt:lpstr>Instagram Hashtag Detection | AlDawaa - 1 of 2</vt:lpstr>
      <vt:lpstr>Instagram Hashtag Detection | AlDawaa - 2 of 2</vt:lpstr>
      <vt:lpstr>Instagram Posts Type Distribution Per Profile | AlDawaa</vt:lpstr>
      <vt:lpstr>Instagram Interactions Distribution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2018-08-12T08:06:36Z</dcterms:created>
  <dcterms:modified xsi:type="dcterms:W3CDTF">2018-08-12T08:08:33Z</dcterms:modified>
</cp:coreProperties>
</file>