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8DC6A-B08F-439D-8643-967AB9DAB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D2573-1013-488A-BC07-E9C6767DF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383351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82475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52869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7312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81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65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5039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102270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0198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0669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60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6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47B57-78CF-4962-8382-5C6FDA5D0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44084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AlDawaa</dc:title>
  <dc:creator>Administrator</dc:creator>
  <cp:lastModifiedBy>Administrator</cp:lastModifiedBy>
  <cp:revision>1</cp:revision>
  <dcterms:created xsi:type="dcterms:W3CDTF">2018-06-13T10:39:17Z</dcterms:created>
  <dcterms:modified xsi:type="dcterms:W3CDTF">2018-06-13T10:39:23Z</dcterms:modified>
</cp:coreProperties>
</file>