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C0340-2CAC-40C8-8A54-36A3E0BE6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E49A35-F363-4211-AAB8-32120381DE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6219061"/>
              </p:ext>
            </p:extLst>
          </p:nvPr>
        </p:nvGraphicFramePr>
        <p:xfrm>
          <a:off x="457200" y="1731963"/>
          <a:ext cx="8229595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41875324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571901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098959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054918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743682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888594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206622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777801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789957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798912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418597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412721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901421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741261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473458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697446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971347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269030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700096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026526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990576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800525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277459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930422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51984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671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صيدليات 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3273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0148C7-306E-4640-9EE8-CF19BA890D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8352303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72</Words>
  <Application>Microsoft Office PowerPoint</Application>
  <PresentationFormat>On-screen Show (4:3)</PresentationFormat>
  <Paragraphs>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AlDawaa</dc:title>
  <dc:creator>Administrator</dc:creator>
  <cp:lastModifiedBy>Administrator</cp:lastModifiedBy>
  <cp:revision>1</cp:revision>
  <dcterms:created xsi:type="dcterms:W3CDTF">2018-06-13T10:36:24Z</dcterms:created>
  <dcterms:modified xsi:type="dcterms:W3CDTF">2018-06-13T10:36:36Z</dcterms:modified>
</cp:coreProperties>
</file>