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090F0-065F-48EE-8218-BFA31E3B5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4EF1F1-9CA0-40E5-8840-5A48D298E0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4240557"/>
              </p:ext>
            </p:extLst>
          </p:nvPr>
        </p:nvGraphicFramePr>
        <p:xfrm>
          <a:off x="457200" y="1731963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39562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1236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4963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6897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5004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9379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3546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6733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677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0930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1594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7882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9697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79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6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301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3118F-B84E-45C4-9E21-9C4435E4C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682316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AlDawaa</dc:title>
  <dc:creator>Administrator</dc:creator>
  <cp:lastModifiedBy>Administrator</cp:lastModifiedBy>
  <cp:revision>1</cp:revision>
  <dcterms:created xsi:type="dcterms:W3CDTF">2018-06-13T10:31:46Z</dcterms:created>
  <dcterms:modified xsi:type="dcterms:W3CDTF">2018-06-13T10:31:53Z</dcterms:modified>
</cp:coreProperties>
</file>