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F7FEC-AEB4-4D2E-B71A-684D50690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20D80D-86D3-4BD3-AD8B-C341331172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3951998"/>
              </p:ext>
            </p:extLst>
          </p:nvPr>
        </p:nvGraphicFramePr>
        <p:xfrm>
          <a:off x="457200" y="1731963"/>
          <a:ext cx="8229600" cy="332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5555374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12837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904651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42036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612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7588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0444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1417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8855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68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3127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6922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87039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45035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47315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5357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24136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49535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897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- 2018-05-31 17:30:15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#جديد_الدواء يقدم المجموعة المثالية لشعر ناعم وأملس
كيراتين ثيرابي آمن لشعرك, مناسب لجميع أنواع الشعر ويدوم إلى 3 شهور 🌷💁🏻‍♀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412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- 2018-05-31 09:31:43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#نصيحة_الدواء تجنب تناول المشروبات الغازية لأنها مليئة بالسكريات. ويفضل كذلك تجنب الأنواع المخصصة للدايت من هذه المشروبات الغازية لأنها تحتوي على الكافيين.
#الدواء_والسكري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970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32CEA4-ABFF-4D57-882D-74CB9E96E5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604271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1EF1A-0481-40EB-831F-829E015A7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201DEB-33B9-4016-80CE-35E24C8EF7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2623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962849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828005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33756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17786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6567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6752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5961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2634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1106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1390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612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8735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20338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26531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40571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202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73114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45273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209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- 2018-05-30 12:00:27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بالتعاون مع جمعية القلب السعودية والمركز السعودي لسلامة المرضى,
يسعدنا حضوركم لفعاليات البرنامج التوعوي يوم (31 مايو – 1 يونيو) في النخيل مول -الرياض من الساعة 9:30 مساءَ  الى 1:00 صباحاَ
العديد من الهدايا بانتظاركم 🌹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Spsc.Sa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282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- 2018-05-29 14:21:29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زورينا في صيدليات الدواء #الدمام (فرع رقم 88, 130 و104) وتعرفي على مشاكل بشرتك مجاناَ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5913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1AE20-0AB7-479E-A03A-971F31DA7D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265540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A1DF7-E905-491E-9BD1-A34A25971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3D0AF5-7824-4BEF-BB4A-DF05651BA9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1750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028478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518266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725431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24497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3862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2218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0433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185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9983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7155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1023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9007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30881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658153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03484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8264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6881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23088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307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- 2018-05-29 12:15:00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تعرفي على ما هو جديدنا من منتجات للعناية بالشعر, الجسم والبشرة 
#جديد_الدواء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549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- 2018-05-28 19:59:18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إطمئن على صحتك مع جهاز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BeneCheck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الذي يتميز بثلاث خصائص.. يقيس نسبة السكر، يقيس نسبة الكوليسترول و نسبة حمض اليوريك. متوفر الآن على #عروض_الدواء
*العرض ساري الى ٣ يونيو🌸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049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- 2018-05-28 19:37:09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عمل الخير يدوم ... عند شرائك اي من عبوة بامبرز الميجا او الميجا المميّز سنتبرع بريال الى جمعية #كنف التي تقوم بتوفير التأمين الصحي للأيتام والارامل وأسر شهداء الواجب
#شاركها 
#شجع_غيرك_يكثر_خيرك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676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5067FD-1267-40C2-BDB3-0954300945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621187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FAC84-BFE7-460B-BE11-A50AAA4CD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4F325F-7BB0-4B7A-9C08-8F91E80F15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5276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5177173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171092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855355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50601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60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6091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5383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8074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9408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14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8224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5096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06796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454628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35346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0492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3937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78678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297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- 2018-05-28 17:30:14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المشروبات الرمضانية لها نكهة خاصة في #رمضان لكن اختر صح وتناول العصائر الطبيعية كبديل🍇.
 فوائد عصير التوت كثيرة ومن أهمها أنه يسيطر على نسبة السكر في الدم ويحتوي على العديد من الفيتامينات مثل فيتامين سي, ه و أ
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358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- 2018-05-27 19:30:06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يصعب على الصائم مقاومة الرغبة بتناول الحلويات بعد الإفطار, لكن اختر الأفضل وجرب حلويات خالية من السكر. تفضل بزيارة أحد فروعنا واكتشف منتجات متنوعة خالية من السكر متوفرة على#عروض_الدواء
 العرض ساري الى 3 يونيو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542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A6A651-059D-48DB-8B08-B7D7919112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386140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D14AA-EA22-4511-9641-B0AAC0FE4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49FC93-0FE7-4019-BCBB-9F00687798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1492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053109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214189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707342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15960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3388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2077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5214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2082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6698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8742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0093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3054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9725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707549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57937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9641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35510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22567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795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- 2018-05-27 17:53:01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لعناية فائقة وتألق دائم🌷 وفرنا لك الأفضل على 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811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- 2018-05-27 17:43:22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 تقدم العديد من المنتجات للعناية ببشرتك 💆🏻‍♀ العرض ساري الى 3 يونيو 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095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- 2018-05-27 12:54:01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اصرف وصفة طبيبك من #الدواء على التأمين وتمتّع ب ٥٪؜ مكافآة من قيمة فاتورتك! 
العرض سارٍ حتى 20 يوليو. 
#اصرفها_بالعافية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279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543D48-5146-4396-BBD9-9A9BE08864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167778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8B8CE-2FE8-4744-83A3-DCAFC3E41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A5D17A-3DC6-448D-8399-602E8030A3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9644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6545546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952869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751691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20742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4480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456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1155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0765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2988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6046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7496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3685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39985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908732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88689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8190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71267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86769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361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- 2018-05-27 11:00:16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استمتعي بشعر صحي ولامع مع عرض بريكسيونا، اشتري عبوتين بريكسيونا واحصلي على الثالثة مجانًا، العرض ساري من ٢٥ مايو وحتى ٥ يونيو، العرض متوفر في جميع صيدليات الدواء
#الشعر_الجميل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909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- 2018-05-27 08:49:03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لشعر صحي خلال شهر #رمضان, تأكدي من اتباع النصائح التالية من بريكسيونا
#الدواء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5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- 2018-05-26 18:46:21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وقت الاستحمام هو بكل تأكيد فرصة مثالية خلال يومك لتحفّزي حواس طفلك وتزيدي الارتباط بينكما🤱🏻
#عروض_الدواء تقدم الأفضل لكِ ولطفلك
العروض سارية لغاية ٣ يونيو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2002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FA47A4-624D-4FFD-A78F-1B3236187A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823874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2D5C6-CA28-4F51-A1BE-EB46CFCC6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D1862F-383B-4C83-B199-C2F58DC004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86905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632128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746833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301783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2241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8084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0887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0578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7618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8068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8594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0447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9816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39049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249544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30491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2616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44272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49283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889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- 2018-05-26 17:00:43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#نصيحة_الدواء تذكر أن تشرب الكثير من الماء قبل صلاة التراويح لتتجنب الشعور بالجفاف أثناء الصلاة.. وفي حال الشعور بالجفاف, إتجه إلى الطوارئ أو استشر طبيبك .
#رمضان
#الدواء_والسكري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828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- 2018-05-25 19:30:15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كل ما يحتاجه طفلك.. لدينا🌷
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818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- 2018-05-25 17:30:19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لنمو وتطور مستمر يحتاج طفلك إالى الأطعمة المليئة بالكالسيوم والحديد 🌷
تفقدي #عروض_الدواء على منتجات الحليب الأساسية لطفلك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682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3B4299-58C6-4628-9404-3B85D66CA4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339626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04E24-4A37-4310-A4A2-1013A2DB3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B54BAC-485B-4540-8D0B-5F89CD577E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8042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307545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03338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297228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50950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0649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9884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830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5755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4525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4350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2110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8856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73758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924925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94115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8419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1083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67545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273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- 2018-05-25 10:20:04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جمعة مضت وآخري أتت فــ يارب أغفر لنا ما بينهما ويسر أمورنا وأرضنا عنا يا كريم  
#يوم_الجمعه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810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- 2018-05-24 10:00:22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العناية بالأسنان في شهر #رمضان من الأمور المهمة, لذلك نقدم لكم #عروض_الدواء على منتجات منوعة للحفاظ على ابتسامتكم المشرقة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323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- 2018-05-23 19:00:20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معجنات السمبوسة أساسية في كل سفرة في #رمضان, استمتعي فيها أكثر بسعرات حرارية أقل عند الشوي بدلاَ من القلي واحرصي على عدم الإكثار منها
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3295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6C7E42-918B-42D1-B806-A3DDF8EB43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902006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AA48B-DD35-487A-A665-7BD194DBC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CCCC16-5783-44F8-9FC9-619BE8DB46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08789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7770256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77538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027152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95144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8311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9709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3579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4216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4683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8003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6238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0157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70017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130901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28176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4174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4934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21632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242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- 2018-05-23 17:27:24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222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- 2018-05-22 18:08:40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Fotoprotector ISDIN 50+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هي بودرة مضغوطة متوفرة بلونين البرونزي والرملي...
اسحبي لليسار وتعرفي أكثر على هذا المنتج ➡ 
#أساسيات_الصيف
#الدواء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920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1C5D6B-1311-4176-A4A7-8610D24FF2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02722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17E75-21B9-48EE-9930-DB7B80E08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FB54AA-3BE3-4F45-9773-47CF141C58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9807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434868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73702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555621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46410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0110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0037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3155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1199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6053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8200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2217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9504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85135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371727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68723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8263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22414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41574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307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- 2018-05-21 19:37:49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‫نقدم لك شوكولاتة الجمال ايستيشوك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Esthechoc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💎‬
‫أقراص الشوكولاتة‬
‫تجعل بشرتك نضرة وحيوية 🌸 باحتوائها‬
‫على مضادات الأكسدة ونسبة ٥٩٪ أوكسجين و أيضا تساعد على انتاج الكولاجين‬
‫تنصح به وعد التركي‬
‫متوفر في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وعليه خصم حصري ٤٠ ريال‬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019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- 2018-05-21 12:37:06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يساعد حمض الفوليك على تجديد الخلايا و تجنب التشوهات الخلقية لدى الجنين لذا ينصح به الأطباء أثناء #الحمل
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996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50DE9B-AB03-42AF-9D1A-71D8A8840F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5291327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13</TotalTime>
  <Words>1005</Words>
  <Application>Microsoft Office PowerPoint</Application>
  <PresentationFormat>On-screen Show (4:3)</PresentationFormat>
  <Paragraphs>650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Facebook Own Posts Table | AlDawaa - 1 of 10</vt:lpstr>
      <vt:lpstr>Facebook Own Posts Table | AlDawaa - 2 of 10</vt:lpstr>
      <vt:lpstr>Facebook Own Posts Table | AlDawaa - 3 of 10</vt:lpstr>
      <vt:lpstr>Facebook Own Posts Table | AlDawaa - 4 of 10</vt:lpstr>
      <vt:lpstr>Facebook Own Posts Table | AlDawaa - 5 of 10</vt:lpstr>
      <vt:lpstr>Facebook Own Posts Table | AlDawaa - 6 of 10</vt:lpstr>
      <vt:lpstr>Facebook Own Posts Table | AlDawaa - 7 of 10</vt:lpstr>
      <vt:lpstr>Facebook Own Posts Table | AlDawaa - 8 of 10</vt:lpstr>
      <vt:lpstr>Facebook Own Posts Table | AlDawaa - 9 of 10</vt:lpstr>
      <vt:lpstr>Facebook Own Posts Table | AlDawaa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2018-06-13T09:41:31Z</dcterms:created>
  <dcterms:modified xsi:type="dcterms:W3CDTF">2018-06-13T09:55:25Z</dcterms:modified>
</cp:coreProperties>
</file>