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Sheet1!$B$2:$B$152</c:f>
              <c:numCache>
                <c:formatCode>General</c:formatCode>
                <c:ptCount val="151"/>
                <c:pt idx="0">
                  <c:v>151211</c:v>
                </c:pt>
                <c:pt idx="1">
                  <c:v>151189</c:v>
                </c:pt>
                <c:pt idx="2">
                  <c:v>151252</c:v>
                </c:pt>
                <c:pt idx="3">
                  <c:v>151290</c:v>
                </c:pt>
                <c:pt idx="4">
                  <c:v>151275</c:v>
                </c:pt>
                <c:pt idx="5">
                  <c:v>151318</c:v>
                </c:pt>
                <c:pt idx="6">
                  <c:v>151388</c:v>
                </c:pt>
                <c:pt idx="7">
                  <c:v>151452</c:v>
                </c:pt>
                <c:pt idx="8">
                  <c:v>151506</c:v>
                </c:pt>
                <c:pt idx="9">
                  <c:v>151536</c:v>
                </c:pt>
                <c:pt idx="10">
                  <c:v>151534</c:v>
                </c:pt>
                <c:pt idx="11">
                  <c:v>151536</c:v>
                </c:pt>
                <c:pt idx="12">
                  <c:v>151539</c:v>
                </c:pt>
                <c:pt idx="13">
                  <c:v>151514</c:v>
                </c:pt>
                <c:pt idx="14">
                  <c:v>151514</c:v>
                </c:pt>
                <c:pt idx="15">
                  <c:v>151520</c:v>
                </c:pt>
                <c:pt idx="16">
                  <c:v>151537</c:v>
                </c:pt>
                <c:pt idx="17">
                  <c:v>151551</c:v>
                </c:pt>
                <c:pt idx="18">
                  <c:v>151527</c:v>
                </c:pt>
                <c:pt idx="19">
                  <c:v>151505</c:v>
                </c:pt>
                <c:pt idx="20">
                  <c:v>151517</c:v>
                </c:pt>
                <c:pt idx="21">
                  <c:v>151530</c:v>
                </c:pt>
                <c:pt idx="22">
                  <c:v>151546</c:v>
                </c:pt>
                <c:pt idx="23">
                  <c:v>151581</c:v>
                </c:pt>
                <c:pt idx="24">
                  <c:v>151611</c:v>
                </c:pt>
                <c:pt idx="25">
                  <c:v>151607</c:v>
                </c:pt>
                <c:pt idx="26">
                  <c:v>151618</c:v>
                </c:pt>
                <c:pt idx="27">
                  <c:v>151811</c:v>
                </c:pt>
                <c:pt idx="28">
                  <c:v>151876</c:v>
                </c:pt>
                <c:pt idx="29">
                  <c:v>151912</c:v>
                </c:pt>
                <c:pt idx="30">
                  <c:v>151878</c:v>
                </c:pt>
                <c:pt idx="31">
                  <c:v>151893</c:v>
                </c:pt>
                <c:pt idx="32">
                  <c:v>151899</c:v>
                </c:pt>
                <c:pt idx="33">
                  <c:v>151909</c:v>
                </c:pt>
                <c:pt idx="34">
                  <c:v>151928</c:v>
                </c:pt>
                <c:pt idx="35">
                  <c:v>151937</c:v>
                </c:pt>
                <c:pt idx="36">
                  <c:v>151958</c:v>
                </c:pt>
                <c:pt idx="37">
                  <c:v>151974</c:v>
                </c:pt>
                <c:pt idx="38">
                  <c:v>151971</c:v>
                </c:pt>
                <c:pt idx="39">
                  <c:v>151994</c:v>
                </c:pt>
                <c:pt idx="40">
                  <c:v>152000</c:v>
                </c:pt>
                <c:pt idx="41">
                  <c:v>152032</c:v>
                </c:pt>
                <c:pt idx="42">
                  <c:v>152057</c:v>
                </c:pt>
                <c:pt idx="43">
                  <c:v>152058</c:v>
                </c:pt>
                <c:pt idx="44">
                  <c:v>152075</c:v>
                </c:pt>
                <c:pt idx="45">
                  <c:v>152073</c:v>
                </c:pt>
                <c:pt idx="46">
                  <c:v>152080</c:v>
                </c:pt>
                <c:pt idx="47">
                  <c:v>152100</c:v>
                </c:pt>
                <c:pt idx="48">
                  <c:v>152124</c:v>
                </c:pt>
                <c:pt idx="49">
                  <c:v>152156</c:v>
                </c:pt>
                <c:pt idx="50">
                  <c:v>152183</c:v>
                </c:pt>
                <c:pt idx="51">
                  <c:v>152195</c:v>
                </c:pt>
                <c:pt idx="52">
                  <c:v>152209</c:v>
                </c:pt>
                <c:pt idx="53">
                  <c:v>152235</c:v>
                </c:pt>
                <c:pt idx="54">
                  <c:v>152253</c:v>
                </c:pt>
                <c:pt idx="55">
                  <c:v>152277</c:v>
                </c:pt>
                <c:pt idx="56">
                  <c:v>152294</c:v>
                </c:pt>
                <c:pt idx="57">
                  <c:v>152322</c:v>
                </c:pt>
                <c:pt idx="58">
                  <c:v>152371</c:v>
                </c:pt>
                <c:pt idx="59">
                  <c:v>152363</c:v>
                </c:pt>
                <c:pt idx="60">
                  <c:v>152378</c:v>
                </c:pt>
                <c:pt idx="61">
                  <c:v>152394</c:v>
                </c:pt>
                <c:pt idx="62">
                  <c:v>152318</c:v>
                </c:pt>
                <c:pt idx="63">
                  <c:v>152463</c:v>
                </c:pt>
                <c:pt idx="64">
                  <c:v>152496</c:v>
                </c:pt>
                <c:pt idx="65">
                  <c:v>152554</c:v>
                </c:pt>
                <c:pt idx="66">
                  <c:v>152580</c:v>
                </c:pt>
                <c:pt idx="67">
                  <c:v>152547</c:v>
                </c:pt>
                <c:pt idx="68">
                  <c:v>152542</c:v>
                </c:pt>
                <c:pt idx="69">
                  <c:v>152558</c:v>
                </c:pt>
                <c:pt idx="70">
                  <c:v>152563</c:v>
                </c:pt>
                <c:pt idx="71">
                  <c:v>152561</c:v>
                </c:pt>
                <c:pt idx="72">
                  <c:v>152578</c:v>
                </c:pt>
                <c:pt idx="73">
                  <c:v>152567</c:v>
                </c:pt>
                <c:pt idx="74">
                  <c:v>152572</c:v>
                </c:pt>
                <c:pt idx="75">
                  <c:v>152589</c:v>
                </c:pt>
                <c:pt idx="76">
                  <c:v>152615</c:v>
                </c:pt>
                <c:pt idx="77">
                  <c:v>152633</c:v>
                </c:pt>
                <c:pt idx="78">
                  <c:v>152628</c:v>
                </c:pt>
                <c:pt idx="79">
                  <c:v>152653</c:v>
                </c:pt>
                <c:pt idx="80">
                  <c:v>152666</c:v>
                </c:pt>
                <c:pt idx="81">
                  <c:v>152690</c:v>
                </c:pt>
                <c:pt idx="82">
                  <c:v>152705</c:v>
                </c:pt>
                <c:pt idx="83">
                  <c:v>152727</c:v>
                </c:pt>
                <c:pt idx="84">
                  <c:v>152701</c:v>
                </c:pt>
                <c:pt idx="85">
                  <c:v>152777</c:v>
                </c:pt>
                <c:pt idx="86">
                  <c:v>152807</c:v>
                </c:pt>
                <c:pt idx="87">
                  <c:v>152826</c:v>
                </c:pt>
                <c:pt idx="88">
                  <c:v>152848</c:v>
                </c:pt>
                <c:pt idx="89">
                  <c:v>152846</c:v>
                </c:pt>
                <c:pt idx="90">
                  <c:v>152862</c:v>
                </c:pt>
                <c:pt idx="91">
                  <c:v>152908</c:v>
                </c:pt>
                <c:pt idx="92">
                  <c:v>152917</c:v>
                </c:pt>
                <c:pt idx="93">
                  <c:v>153028</c:v>
                </c:pt>
                <c:pt idx="94">
                  <c:v>153059</c:v>
                </c:pt>
                <c:pt idx="95">
                  <c:v>153053</c:v>
                </c:pt>
                <c:pt idx="96">
                  <c:v>153037</c:v>
                </c:pt>
                <c:pt idx="97">
                  <c:v>153077</c:v>
                </c:pt>
                <c:pt idx="98">
                  <c:v>153079</c:v>
                </c:pt>
                <c:pt idx="99">
                  <c:v>153084</c:v>
                </c:pt>
                <c:pt idx="100">
                  <c:v>153102</c:v>
                </c:pt>
                <c:pt idx="101">
                  <c:v>153111</c:v>
                </c:pt>
                <c:pt idx="102">
                  <c:v>153117</c:v>
                </c:pt>
                <c:pt idx="103">
                  <c:v>153130</c:v>
                </c:pt>
                <c:pt idx="104">
                  <c:v>153134</c:v>
                </c:pt>
                <c:pt idx="105">
                  <c:v>153143</c:v>
                </c:pt>
                <c:pt idx="106">
                  <c:v>153161</c:v>
                </c:pt>
                <c:pt idx="107">
                  <c:v>153179</c:v>
                </c:pt>
                <c:pt idx="108">
                  <c:v>153196</c:v>
                </c:pt>
                <c:pt idx="109">
                  <c:v>153206</c:v>
                </c:pt>
                <c:pt idx="110">
                  <c:v>153222</c:v>
                </c:pt>
                <c:pt idx="111">
                  <c:v>153239</c:v>
                </c:pt>
                <c:pt idx="112">
                  <c:v>153263</c:v>
                </c:pt>
                <c:pt idx="113">
                  <c:v>153279</c:v>
                </c:pt>
                <c:pt idx="114">
                  <c:v>153292</c:v>
                </c:pt>
                <c:pt idx="115">
                  <c:v>153310</c:v>
                </c:pt>
                <c:pt idx="116">
                  <c:v>153335</c:v>
                </c:pt>
                <c:pt idx="117">
                  <c:v>153358</c:v>
                </c:pt>
                <c:pt idx="118">
                  <c:v>153378</c:v>
                </c:pt>
                <c:pt idx="119">
                  <c:v>153416</c:v>
                </c:pt>
                <c:pt idx="120">
                  <c:v>153409</c:v>
                </c:pt>
                <c:pt idx="121">
                  <c:v>153435</c:v>
                </c:pt>
                <c:pt idx="122">
                  <c:v>153459</c:v>
                </c:pt>
                <c:pt idx="123">
                  <c:v>153432</c:v>
                </c:pt>
                <c:pt idx="124">
                  <c:v>153449</c:v>
                </c:pt>
                <c:pt idx="125">
                  <c:v>153738</c:v>
                </c:pt>
                <c:pt idx="126">
                  <c:v>154138</c:v>
                </c:pt>
                <c:pt idx="127">
                  <c:v>154316</c:v>
                </c:pt>
                <c:pt idx="128">
                  <c:v>154410</c:v>
                </c:pt>
                <c:pt idx="129">
                  <c:v>154468</c:v>
                </c:pt>
                <c:pt idx="130">
                  <c:v>154532</c:v>
                </c:pt>
                <c:pt idx="131">
                  <c:v>154602</c:v>
                </c:pt>
                <c:pt idx="132">
                  <c:v>154770</c:v>
                </c:pt>
                <c:pt idx="133">
                  <c:v>154793</c:v>
                </c:pt>
                <c:pt idx="134">
                  <c:v>154789</c:v>
                </c:pt>
                <c:pt idx="135">
                  <c:v>154788</c:v>
                </c:pt>
                <c:pt idx="136">
                  <c:v>154722</c:v>
                </c:pt>
                <c:pt idx="137">
                  <c:v>154955</c:v>
                </c:pt>
                <c:pt idx="138">
                  <c:v>154967</c:v>
                </c:pt>
                <c:pt idx="139">
                  <c:v>154993</c:v>
                </c:pt>
                <c:pt idx="140">
                  <c:v>154968</c:v>
                </c:pt>
                <c:pt idx="141">
                  <c:v>154980</c:v>
                </c:pt>
                <c:pt idx="142">
                  <c:v>154998</c:v>
                </c:pt>
                <c:pt idx="143">
                  <c:v>154993</c:v>
                </c:pt>
                <c:pt idx="144">
                  <c:v>154983</c:v>
                </c:pt>
                <c:pt idx="145">
                  <c:v>154953</c:v>
                </c:pt>
                <c:pt idx="146">
                  <c:v>154945</c:v>
                </c:pt>
                <c:pt idx="147">
                  <c:v>154862</c:v>
                </c:pt>
                <c:pt idx="148">
                  <c:v>154848</c:v>
                </c:pt>
                <c:pt idx="149">
                  <c:v>154900</c:v>
                </c:pt>
                <c:pt idx="150">
                  <c:v>154970</c:v>
                </c:pt>
              </c:numCache>
            </c:numRef>
          </c:val>
          <c:smooth val="0"/>
          <c:extLst>
            <c:ext xmlns:c16="http://schemas.microsoft.com/office/drawing/2014/chart" uri="{C3380CC4-5D6E-409C-BE32-E72D297353CC}">
              <c16:uniqueId val="{00000000-87A4-44EF-B20D-30AD48F6E099}"/>
            </c:ext>
          </c:extLst>
        </c:ser>
        <c:dLbls>
          <c:showLegendKey val="0"/>
          <c:showVal val="0"/>
          <c:showCatName val="0"/>
          <c:showSerName val="0"/>
          <c:showPercent val="0"/>
          <c:showBubbleSize val="0"/>
        </c:dLbls>
        <c:smooth val="0"/>
        <c:axId val="168771784"/>
        <c:axId val="278975344"/>
      </c:lineChart>
      <c:dateAx>
        <c:axId val="16877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75344"/>
        <c:crosses val="autoZero"/>
        <c:auto val="1"/>
        <c:lblOffset val="100"/>
        <c:baseTimeUnit val="days"/>
      </c:dateAx>
      <c:valAx>
        <c:axId val="27897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77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Sheet1!$B$2:$B$152</c:f>
              <c:numCache>
                <c:formatCode>General</c:formatCode>
                <c:ptCount val="151"/>
                <c:pt idx="0">
                  <c:v>186177</c:v>
                </c:pt>
                <c:pt idx="1">
                  <c:v>186198</c:v>
                </c:pt>
                <c:pt idx="2">
                  <c:v>186211</c:v>
                </c:pt>
                <c:pt idx="3">
                  <c:v>186246</c:v>
                </c:pt>
                <c:pt idx="4">
                  <c:v>186288</c:v>
                </c:pt>
                <c:pt idx="5">
                  <c:v>186305</c:v>
                </c:pt>
                <c:pt idx="6">
                  <c:v>186302</c:v>
                </c:pt>
                <c:pt idx="7">
                  <c:v>186317</c:v>
                </c:pt>
                <c:pt idx="8">
                  <c:v>186316</c:v>
                </c:pt>
                <c:pt idx="9">
                  <c:v>186320</c:v>
                </c:pt>
                <c:pt idx="10">
                  <c:v>186333</c:v>
                </c:pt>
                <c:pt idx="11">
                  <c:v>186341</c:v>
                </c:pt>
                <c:pt idx="12">
                  <c:v>186341</c:v>
                </c:pt>
                <c:pt idx="13">
                  <c:v>186337</c:v>
                </c:pt>
                <c:pt idx="14">
                  <c:v>186355</c:v>
                </c:pt>
                <c:pt idx="15">
                  <c:v>186356</c:v>
                </c:pt>
                <c:pt idx="16">
                  <c:v>186344</c:v>
                </c:pt>
                <c:pt idx="17">
                  <c:v>186329</c:v>
                </c:pt>
                <c:pt idx="18">
                  <c:v>186331</c:v>
                </c:pt>
                <c:pt idx="19">
                  <c:v>186347</c:v>
                </c:pt>
                <c:pt idx="20">
                  <c:v>186364</c:v>
                </c:pt>
                <c:pt idx="21">
                  <c:v>186371</c:v>
                </c:pt>
                <c:pt idx="22">
                  <c:v>186363</c:v>
                </c:pt>
                <c:pt idx="23">
                  <c:v>186366</c:v>
                </c:pt>
                <c:pt idx="24">
                  <c:v>186372</c:v>
                </c:pt>
                <c:pt idx="25">
                  <c:v>186383</c:v>
                </c:pt>
                <c:pt idx="26">
                  <c:v>186398</c:v>
                </c:pt>
                <c:pt idx="27">
                  <c:v>186403</c:v>
                </c:pt>
                <c:pt idx="28">
                  <c:v>186419</c:v>
                </c:pt>
                <c:pt idx="29">
                  <c:v>186427</c:v>
                </c:pt>
                <c:pt idx="30">
                  <c:v>186429</c:v>
                </c:pt>
                <c:pt idx="31">
                  <c:v>186438</c:v>
                </c:pt>
                <c:pt idx="32">
                  <c:v>186440</c:v>
                </c:pt>
                <c:pt idx="33">
                  <c:v>186432</c:v>
                </c:pt>
                <c:pt idx="34">
                  <c:v>186444</c:v>
                </c:pt>
                <c:pt idx="35">
                  <c:v>186440</c:v>
                </c:pt>
                <c:pt idx="36">
                  <c:v>186432</c:v>
                </c:pt>
                <c:pt idx="37">
                  <c:v>186435</c:v>
                </c:pt>
                <c:pt idx="38">
                  <c:v>186447</c:v>
                </c:pt>
                <c:pt idx="39">
                  <c:v>186445</c:v>
                </c:pt>
                <c:pt idx="40">
                  <c:v>186455</c:v>
                </c:pt>
                <c:pt idx="41">
                  <c:v>186468</c:v>
                </c:pt>
                <c:pt idx="42">
                  <c:v>186463</c:v>
                </c:pt>
                <c:pt idx="43">
                  <c:v>186466</c:v>
                </c:pt>
                <c:pt idx="44">
                  <c:v>186484</c:v>
                </c:pt>
                <c:pt idx="45">
                  <c:v>186497</c:v>
                </c:pt>
                <c:pt idx="46">
                  <c:v>186503</c:v>
                </c:pt>
                <c:pt idx="47">
                  <c:v>186501</c:v>
                </c:pt>
                <c:pt idx="48">
                  <c:v>186506</c:v>
                </c:pt>
                <c:pt idx="49">
                  <c:v>186515</c:v>
                </c:pt>
                <c:pt idx="50">
                  <c:v>186532</c:v>
                </c:pt>
                <c:pt idx="51">
                  <c:v>186573</c:v>
                </c:pt>
                <c:pt idx="52">
                  <c:v>186599</c:v>
                </c:pt>
                <c:pt idx="53">
                  <c:v>186623</c:v>
                </c:pt>
                <c:pt idx="54">
                  <c:v>186651</c:v>
                </c:pt>
                <c:pt idx="55">
                  <c:v>186741</c:v>
                </c:pt>
                <c:pt idx="56">
                  <c:v>186802</c:v>
                </c:pt>
                <c:pt idx="57">
                  <c:v>186814</c:v>
                </c:pt>
                <c:pt idx="58">
                  <c:v>186839</c:v>
                </c:pt>
                <c:pt idx="59">
                  <c:v>186854</c:v>
                </c:pt>
                <c:pt idx="60">
                  <c:v>186868</c:v>
                </c:pt>
                <c:pt idx="61">
                  <c:v>186875</c:v>
                </c:pt>
                <c:pt idx="62">
                  <c:v>186877</c:v>
                </c:pt>
                <c:pt idx="63">
                  <c:v>186917</c:v>
                </c:pt>
                <c:pt idx="64">
                  <c:v>187726</c:v>
                </c:pt>
                <c:pt idx="65">
                  <c:v>188419</c:v>
                </c:pt>
                <c:pt idx="66">
                  <c:v>188931</c:v>
                </c:pt>
                <c:pt idx="67">
                  <c:v>189386</c:v>
                </c:pt>
                <c:pt idx="68">
                  <c:v>189857</c:v>
                </c:pt>
                <c:pt idx="69">
                  <c:v>190452</c:v>
                </c:pt>
                <c:pt idx="70">
                  <c:v>190575</c:v>
                </c:pt>
                <c:pt idx="71">
                  <c:v>190613</c:v>
                </c:pt>
                <c:pt idx="72">
                  <c:v>190647</c:v>
                </c:pt>
                <c:pt idx="73">
                  <c:v>190699</c:v>
                </c:pt>
                <c:pt idx="74">
                  <c:v>190781</c:v>
                </c:pt>
                <c:pt idx="75">
                  <c:v>190890</c:v>
                </c:pt>
                <c:pt idx="76">
                  <c:v>190977</c:v>
                </c:pt>
                <c:pt idx="77">
                  <c:v>191276</c:v>
                </c:pt>
                <c:pt idx="78">
                  <c:v>191508</c:v>
                </c:pt>
                <c:pt idx="79">
                  <c:v>191722</c:v>
                </c:pt>
                <c:pt idx="80">
                  <c:v>191858</c:v>
                </c:pt>
                <c:pt idx="81">
                  <c:v>191983</c:v>
                </c:pt>
                <c:pt idx="82">
                  <c:v>192024</c:v>
                </c:pt>
                <c:pt idx="83">
                  <c:v>192081</c:v>
                </c:pt>
                <c:pt idx="84">
                  <c:v>192130</c:v>
                </c:pt>
                <c:pt idx="85">
                  <c:v>192157</c:v>
                </c:pt>
                <c:pt idx="86">
                  <c:v>192165</c:v>
                </c:pt>
                <c:pt idx="87">
                  <c:v>192170</c:v>
                </c:pt>
                <c:pt idx="88">
                  <c:v>192177</c:v>
                </c:pt>
                <c:pt idx="89">
                  <c:v>192179</c:v>
                </c:pt>
                <c:pt idx="90">
                  <c:v>192184</c:v>
                </c:pt>
                <c:pt idx="91">
                  <c:v>192204</c:v>
                </c:pt>
                <c:pt idx="92">
                  <c:v>192207</c:v>
                </c:pt>
                <c:pt idx="93">
                  <c:v>192212</c:v>
                </c:pt>
                <c:pt idx="94">
                  <c:v>192215</c:v>
                </c:pt>
                <c:pt idx="95">
                  <c:v>192202</c:v>
                </c:pt>
                <c:pt idx="96">
                  <c:v>192217</c:v>
                </c:pt>
                <c:pt idx="97">
                  <c:v>192226</c:v>
                </c:pt>
                <c:pt idx="98">
                  <c:v>192233</c:v>
                </c:pt>
                <c:pt idx="99">
                  <c:v>192319</c:v>
                </c:pt>
                <c:pt idx="100">
                  <c:v>192506</c:v>
                </c:pt>
                <c:pt idx="101">
                  <c:v>192674</c:v>
                </c:pt>
                <c:pt idx="102">
                  <c:v>192690</c:v>
                </c:pt>
                <c:pt idx="103">
                  <c:v>192729</c:v>
                </c:pt>
                <c:pt idx="104">
                  <c:v>192764</c:v>
                </c:pt>
                <c:pt idx="105">
                  <c:v>192795</c:v>
                </c:pt>
                <c:pt idx="106">
                  <c:v>193033</c:v>
                </c:pt>
                <c:pt idx="107">
                  <c:v>193314</c:v>
                </c:pt>
                <c:pt idx="108">
                  <c:v>193417</c:v>
                </c:pt>
                <c:pt idx="109">
                  <c:v>193473</c:v>
                </c:pt>
                <c:pt idx="110">
                  <c:v>193532</c:v>
                </c:pt>
                <c:pt idx="111">
                  <c:v>193558</c:v>
                </c:pt>
                <c:pt idx="112">
                  <c:v>193574</c:v>
                </c:pt>
                <c:pt idx="113">
                  <c:v>193585</c:v>
                </c:pt>
                <c:pt idx="114">
                  <c:v>193600</c:v>
                </c:pt>
                <c:pt idx="115">
                  <c:v>193593</c:v>
                </c:pt>
                <c:pt idx="116">
                  <c:v>193592</c:v>
                </c:pt>
                <c:pt idx="117">
                  <c:v>193598</c:v>
                </c:pt>
                <c:pt idx="118">
                  <c:v>193590</c:v>
                </c:pt>
                <c:pt idx="119">
                  <c:v>193599</c:v>
                </c:pt>
                <c:pt idx="120">
                  <c:v>193603</c:v>
                </c:pt>
                <c:pt idx="121">
                  <c:v>193616</c:v>
                </c:pt>
                <c:pt idx="122">
                  <c:v>193623</c:v>
                </c:pt>
                <c:pt idx="123">
                  <c:v>193631</c:v>
                </c:pt>
                <c:pt idx="124">
                  <c:v>193651</c:v>
                </c:pt>
                <c:pt idx="125">
                  <c:v>193684</c:v>
                </c:pt>
                <c:pt idx="126">
                  <c:v>193762</c:v>
                </c:pt>
                <c:pt idx="127">
                  <c:v>193805</c:v>
                </c:pt>
                <c:pt idx="128">
                  <c:v>193817</c:v>
                </c:pt>
                <c:pt idx="129">
                  <c:v>193826</c:v>
                </c:pt>
                <c:pt idx="130">
                  <c:v>193828</c:v>
                </c:pt>
                <c:pt idx="131">
                  <c:v>193842</c:v>
                </c:pt>
                <c:pt idx="132">
                  <c:v>193872</c:v>
                </c:pt>
                <c:pt idx="133">
                  <c:v>193881</c:v>
                </c:pt>
                <c:pt idx="134">
                  <c:v>193888</c:v>
                </c:pt>
                <c:pt idx="135">
                  <c:v>193893</c:v>
                </c:pt>
                <c:pt idx="136">
                  <c:v>193906</c:v>
                </c:pt>
                <c:pt idx="137">
                  <c:v>193922</c:v>
                </c:pt>
                <c:pt idx="138">
                  <c:v>193921</c:v>
                </c:pt>
                <c:pt idx="139">
                  <c:v>193928</c:v>
                </c:pt>
                <c:pt idx="140">
                  <c:v>193944</c:v>
                </c:pt>
                <c:pt idx="141">
                  <c:v>193947</c:v>
                </c:pt>
                <c:pt idx="142">
                  <c:v>193943</c:v>
                </c:pt>
                <c:pt idx="143">
                  <c:v>193947</c:v>
                </c:pt>
                <c:pt idx="144">
                  <c:v>193947</c:v>
                </c:pt>
                <c:pt idx="145">
                  <c:v>193946</c:v>
                </c:pt>
                <c:pt idx="146">
                  <c:v>193957</c:v>
                </c:pt>
                <c:pt idx="147">
                  <c:v>193955</c:v>
                </c:pt>
                <c:pt idx="148">
                  <c:v>193969</c:v>
                </c:pt>
                <c:pt idx="149">
                  <c:v>193999</c:v>
                </c:pt>
                <c:pt idx="150">
                  <c:v>194094</c:v>
                </c:pt>
              </c:numCache>
            </c:numRef>
          </c:val>
          <c:smooth val="0"/>
          <c:extLst>
            <c:ext xmlns:c16="http://schemas.microsoft.com/office/drawing/2014/chart" uri="{C3380CC4-5D6E-409C-BE32-E72D297353CC}">
              <c16:uniqueId val="{00000000-A34F-4C4A-AAA2-07ED0299E725}"/>
            </c:ext>
          </c:extLst>
        </c:ser>
        <c:dLbls>
          <c:showLegendKey val="0"/>
          <c:showVal val="0"/>
          <c:showCatName val="0"/>
          <c:showSerName val="0"/>
          <c:showPercent val="0"/>
          <c:showBubbleSize val="0"/>
        </c:dLbls>
        <c:smooth val="0"/>
        <c:axId val="285626240"/>
        <c:axId val="285624600"/>
      </c:lineChart>
      <c:dateAx>
        <c:axId val="28562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24600"/>
        <c:crosses val="autoZero"/>
        <c:auto val="1"/>
        <c:lblOffset val="100"/>
        <c:baseTimeUnit val="days"/>
      </c:dateAx>
      <c:valAx>
        <c:axId val="28562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2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Sheet1!$B$2:$B$152</c:f>
              <c:numCache>
                <c:formatCode>General</c:formatCode>
                <c:ptCount val="151"/>
                <c:pt idx="0">
                  <c:v>73736</c:v>
                </c:pt>
                <c:pt idx="1">
                  <c:v>73851</c:v>
                </c:pt>
                <c:pt idx="2">
                  <c:v>73979</c:v>
                </c:pt>
                <c:pt idx="3">
                  <c:v>74116</c:v>
                </c:pt>
                <c:pt idx="4">
                  <c:v>74238</c:v>
                </c:pt>
                <c:pt idx="5">
                  <c:v>74347</c:v>
                </c:pt>
                <c:pt idx="6">
                  <c:v>74463</c:v>
                </c:pt>
                <c:pt idx="7">
                  <c:v>74560</c:v>
                </c:pt>
                <c:pt idx="8">
                  <c:v>74674</c:v>
                </c:pt>
                <c:pt idx="9">
                  <c:v>74792</c:v>
                </c:pt>
                <c:pt idx="10">
                  <c:v>74903</c:v>
                </c:pt>
                <c:pt idx="11">
                  <c:v>75040</c:v>
                </c:pt>
                <c:pt idx="12">
                  <c:v>75176</c:v>
                </c:pt>
                <c:pt idx="13">
                  <c:v>75312</c:v>
                </c:pt>
                <c:pt idx="14">
                  <c:v>75438</c:v>
                </c:pt>
                <c:pt idx="15">
                  <c:v>75601</c:v>
                </c:pt>
                <c:pt idx="16">
                  <c:v>75773</c:v>
                </c:pt>
                <c:pt idx="17">
                  <c:v>75941</c:v>
                </c:pt>
                <c:pt idx="18">
                  <c:v>76084</c:v>
                </c:pt>
                <c:pt idx="19">
                  <c:v>76247</c:v>
                </c:pt>
                <c:pt idx="20">
                  <c:v>76421</c:v>
                </c:pt>
                <c:pt idx="21">
                  <c:v>76595</c:v>
                </c:pt>
                <c:pt idx="22">
                  <c:v>76772</c:v>
                </c:pt>
                <c:pt idx="23">
                  <c:v>76964</c:v>
                </c:pt>
                <c:pt idx="24">
                  <c:v>77108</c:v>
                </c:pt>
                <c:pt idx="25">
                  <c:v>77250</c:v>
                </c:pt>
                <c:pt idx="26">
                  <c:v>77410</c:v>
                </c:pt>
                <c:pt idx="27">
                  <c:v>77717</c:v>
                </c:pt>
                <c:pt idx="28">
                  <c:v>77949</c:v>
                </c:pt>
                <c:pt idx="29">
                  <c:v>78132</c:v>
                </c:pt>
                <c:pt idx="30">
                  <c:v>78288</c:v>
                </c:pt>
                <c:pt idx="31">
                  <c:v>78477</c:v>
                </c:pt>
                <c:pt idx="32">
                  <c:v>78609</c:v>
                </c:pt>
                <c:pt idx="33">
                  <c:v>78786</c:v>
                </c:pt>
                <c:pt idx="34">
                  <c:v>78977</c:v>
                </c:pt>
                <c:pt idx="35">
                  <c:v>79175</c:v>
                </c:pt>
                <c:pt idx="36">
                  <c:v>79382</c:v>
                </c:pt>
                <c:pt idx="37">
                  <c:v>79578</c:v>
                </c:pt>
                <c:pt idx="38">
                  <c:v>79710</c:v>
                </c:pt>
                <c:pt idx="39">
                  <c:v>79862</c:v>
                </c:pt>
                <c:pt idx="40">
                  <c:v>80010</c:v>
                </c:pt>
                <c:pt idx="41">
                  <c:v>80178</c:v>
                </c:pt>
                <c:pt idx="42">
                  <c:v>80353</c:v>
                </c:pt>
                <c:pt idx="43">
                  <c:v>80577</c:v>
                </c:pt>
                <c:pt idx="44">
                  <c:v>80786</c:v>
                </c:pt>
                <c:pt idx="45">
                  <c:v>80972</c:v>
                </c:pt>
                <c:pt idx="46">
                  <c:v>81086</c:v>
                </c:pt>
                <c:pt idx="47">
                  <c:v>81180</c:v>
                </c:pt>
                <c:pt idx="48">
                  <c:v>81296</c:v>
                </c:pt>
                <c:pt idx="49">
                  <c:v>81429</c:v>
                </c:pt>
                <c:pt idx="50">
                  <c:v>81572</c:v>
                </c:pt>
                <c:pt idx="51">
                  <c:v>81759</c:v>
                </c:pt>
                <c:pt idx="52">
                  <c:v>81941</c:v>
                </c:pt>
                <c:pt idx="53">
                  <c:v>82116</c:v>
                </c:pt>
                <c:pt idx="54">
                  <c:v>82263</c:v>
                </c:pt>
                <c:pt idx="55">
                  <c:v>82431</c:v>
                </c:pt>
                <c:pt idx="56">
                  <c:v>82679</c:v>
                </c:pt>
                <c:pt idx="57">
                  <c:v>82900</c:v>
                </c:pt>
                <c:pt idx="58">
                  <c:v>83068</c:v>
                </c:pt>
                <c:pt idx="59">
                  <c:v>83216</c:v>
                </c:pt>
                <c:pt idx="60">
                  <c:v>83323</c:v>
                </c:pt>
                <c:pt idx="61">
                  <c:v>83430</c:v>
                </c:pt>
                <c:pt idx="62">
                  <c:v>83545</c:v>
                </c:pt>
                <c:pt idx="63">
                  <c:v>83693</c:v>
                </c:pt>
                <c:pt idx="64">
                  <c:v>83865</c:v>
                </c:pt>
                <c:pt idx="65">
                  <c:v>84018</c:v>
                </c:pt>
                <c:pt idx="66">
                  <c:v>84211</c:v>
                </c:pt>
                <c:pt idx="67">
                  <c:v>84376</c:v>
                </c:pt>
                <c:pt idx="68">
                  <c:v>84514</c:v>
                </c:pt>
                <c:pt idx="69">
                  <c:v>84651</c:v>
                </c:pt>
                <c:pt idx="70">
                  <c:v>84767</c:v>
                </c:pt>
                <c:pt idx="71">
                  <c:v>84914</c:v>
                </c:pt>
                <c:pt idx="72">
                  <c:v>85064</c:v>
                </c:pt>
                <c:pt idx="73">
                  <c:v>85219</c:v>
                </c:pt>
                <c:pt idx="74">
                  <c:v>85346</c:v>
                </c:pt>
                <c:pt idx="75">
                  <c:v>85498</c:v>
                </c:pt>
                <c:pt idx="76">
                  <c:v>85676</c:v>
                </c:pt>
                <c:pt idx="77">
                  <c:v>85981</c:v>
                </c:pt>
                <c:pt idx="78">
                  <c:v>86254</c:v>
                </c:pt>
                <c:pt idx="79">
                  <c:v>86467</c:v>
                </c:pt>
                <c:pt idx="80">
                  <c:v>86685</c:v>
                </c:pt>
                <c:pt idx="81">
                  <c:v>86884</c:v>
                </c:pt>
                <c:pt idx="82">
                  <c:v>87065</c:v>
                </c:pt>
                <c:pt idx="83">
                  <c:v>87256</c:v>
                </c:pt>
                <c:pt idx="84">
                  <c:v>87420</c:v>
                </c:pt>
                <c:pt idx="85">
                  <c:v>87666</c:v>
                </c:pt>
                <c:pt idx="86">
                  <c:v>87928</c:v>
                </c:pt>
                <c:pt idx="87">
                  <c:v>88160</c:v>
                </c:pt>
                <c:pt idx="88">
                  <c:v>88354</c:v>
                </c:pt>
                <c:pt idx="92">
                  <c:v>89080</c:v>
                </c:pt>
                <c:pt idx="93">
                  <c:v>89206</c:v>
                </c:pt>
                <c:pt idx="95">
                  <c:v>89428</c:v>
                </c:pt>
                <c:pt idx="96">
                  <c:v>89535</c:v>
                </c:pt>
                <c:pt idx="97">
                  <c:v>89647</c:v>
                </c:pt>
                <c:pt idx="98">
                  <c:v>89766</c:v>
                </c:pt>
                <c:pt idx="99">
                  <c:v>89890</c:v>
                </c:pt>
                <c:pt idx="100">
                  <c:v>90013</c:v>
                </c:pt>
                <c:pt idx="101">
                  <c:v>90147</c:v>
                </c:pt>
                <c:pt idx="102">
                  <c:v>90266</c:v>
                </c:pt>
                <c:pt idx="103">
                  <c:v>90345</c:v>
                </c:pt>
                <c:pt idx="104">
                  <c:v>90561</c:v>
                </c:pt>
                <c:pt idx="105">
                  <c:v>90740</c:v>
                </c:pt>
                <c:pt idx="106">
                  <c:v>90881</c:v>
                </c:pt>
                <c:pt idx="107">
                  <c:v>91026</c:v>
                </c:pt>
                <c:pt idx="108">
                  <c:v>91172</c:v>
                </c:pt>
                <c:pt idx="109">
                  <c:v>91332</c:v>
                </c:pt>
                <c:pt idx="110">
                  <c:v>91475</c:v>
                </c:pt>
                <c:pt idx="111">
                  <c:v>91590</c:v>
                </c:pt>
                <c:pt idx="112">
                  <c:v>91723</c:v>
                </c:pt>
                <c:pt idx="113">
                  <c:v>91861</c:v>
                </c:pt>
                <c:pt idx="114">
                  <c:v>91991</c:v>
                </c:pt>
                <c:pt idx="115">
                  <c:v>92115</c:v>
                </c:pt>
                <c:pt idx="116">
                  <c:v>92276</c:v>
                </c:pt>
                <c:pt idx="117">
                  <c:v>92431</c:v>
                </c:pt>
                <c:pt idx="118">
                  <c:v>92591</c:v>
                </c:pt>
                <c:pt idx="119">
                  <c:v>92741</c:v>
                </c:pt>
                <c:pt idx="120">
                  <c:v>92898</c:v>
                </c:pt>
                <c:pt idx="121">
                  <c:v>93064</c:v>
                </c:pt>
                <c:pt idx="122">
                  <c:v>93240</c:v>
                </c:pt>
                <c:pt idx="123">
                  <c:v>93402</c:v>
                </c:pt>
                <c:pt idx="124">
                  <c:v>93586</c:v>
                </c:pt>
                <c:pt idx="125">
                  <c:v>93871</c:v>
                </c:pt>
                <c:pt idx="126">
                  <c:v>94144</c:v>
                </c:pt>
                <c:pt idx="127">
                  <c:v>94410</c:v>
                </c:pt>
                <c:pt idx="128">
                  <c:v>94622</c:v>
                </c:pt>
                <c:pt idx="129">
                  <c:v>94836</c:v>
                </c:pt>
                <c:pt idx="130">
                  <c:v>95078</c:v>
                </c:pt>
                <c:pt idx="131">
                  <c:v>95282</c:v>
                </c:pt>
                <c:pt idx="132">
                  <c:v>95521</c:v>
                </c:pt>
                <c:pt idx="133">
                  <c:v>95703</c:v>
                </c:pt>
                <c:pt idx="134">
                  <c:v>95864</c:v>
                </c:pt>
                <c:pt idx="135">
                  <c:v>96001</c:v>
                </c:pt>
                <c:pt idx="136">
                  <c:v>96144</c:v>
                </c:pt>
                <c:pt idx="137">
                  <c:v>96618</c:v>
                </c:pt>
                <c:pt idx="138">
                  <c:v>96868</c:v>
                </c:pt>
                <c:pt idx="139">
                  <c:v>97049</c:v>
                </c:pt>
                <c:pt idx="140">
                  <c:v>97231</c:v>
                </c:pt>
                <c:pt idx="141">
                  <c:v>97374</c:v>
                </c:pt>
                <c:pt idx="142">
                  <c:v>97500</c:v>
                </c:pt>
                <c:pt idx="143">
                  <c:v>97785</c:v>
                </c:pt>
                <c:pt idx="144">
                  <c:v>97935</c:v>
                </c:pt>
                <c:pt idx="145">
                  <c:v>98082</c:v>
                </c:pt>
                <c:pt idx="146">
                  <c:v>98206</c:v>
                </c:pt>
                <c:pt idx="147">
                  <c:v>98347</c:v>
                </c:pt>
                <c:pt idx="148">
                  <c:v>98507</c:v>
                </c:pt>
                <c:pt idx="149">
                  <c:v>98658</c:v>
                </c:pt>
                <c:pt idx="150">
                  <c:v>98825</c:v>
                </c:pt>
              </c:numCache>
            </c:numRef>
          </c:val>
          <c:smooth val="0"/>
          <c:extLst>
            <c:ext xmlns:c16="http://schemas.microsoft.com/office/drawing/2014/chart" uri="{C3380CC4-5D6E-409C-BE32-E72D297353CC}">
              <c16:uniqueId val="{00000000-5AFC-4E8A-B7D2-D590C84EDE91}"/>
            </c:ext>
          </c:extLst>
        </c:ser>
        <c:dLbls>
          <c:showLegendKey val="0"/>
          <c:showVal val="0"/>
          <c:showCatName val="0"/>
          <c:showSerName val="0"/>
          <c:showPercent val="0"/>
          <c:showBubbleSize val="0"/>
        </c:dLbls>
        <c:smooth val="0"/>
        <c:axId val="285598424"/>
        <c:axId val="285591208"/>
      </c:lineChart>
      <c:dateAx>
        <c:axId val="28559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91208"/>
        <c:crosses val="autoZero"/>
        <c:auto val="1"/>
        <c:lblOffset val="100"/>
        <c:baseTimeUnit val="days"/>
      </c:dateAx>
      <c:valAx>
        <c:axId val="28559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9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20902</c:v>
                </c:pt>
              </c:numCache>
            </c:numRef>
          </c:val>
          <c:extLst>
            <c:ext xmlns:c16="http://schemas.microsoft.com/office/drawing/2014/chart" uri="{C3380CC4-5D6E-409C-BE32-E72D297353CC}">
              <c16:uniqueId val="{00000000-6A58-490D-8520-9344E761A043}"/>
            </c:ext>
          </c:extLst>
        </c:ser>
        <c:dLbls>
          <c:showLegendKey val="0"/>
          <c:showVal val="0"/>
          <c:showCatName val="0"/>
          <c:showSerName val="0"/>
          <c:showPercent val="0"/>
          <c:showBubbleSize val="0"/>
        </c:dLbls>
        <c:gapWidth val="219"/>
        <c:overlap val="-27"/>
        <c:axId val="347216112"/>
        <c:axId val="347211520"/>
      </c:barChart>
      <c:catAx>
        <c:axId val="34721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11520"/>
        <c:crosses val="autoZero"/>
        <c:auto val="1"/>
        <c:lblAlgn val="ctr"/>
        <c:lblOffset val="100"/>
        <c:noMultiLvlLbl val="0"/>
      </c:catAx>
      <c:valAx>
        <c:axId val="34721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1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42593</c:v>
                </c:pt>
              </c:numCache>
            </c:numRef>
          </c:val>
          <c:extLst>
            <c:ext xmlns:c16="http://schemas.microsoft.com/office/drawing/2014/chart" uri="{C3380CC4-5D6E-409C-BE32-E72D297353CC}">
              <c16:uniqueId val="{00000000-850D-4C4E-ABE4-70262296B36C}"/>
            </c:ext>
          </c:extLst>
        </c:ser>
        <c:dLbls>
          <c:showLegendKey val="0"/>
          <c:showVal val="0"/>
          <c:showCatName val="0"/>
          <c:showSerName val="0"/>
          <c:showPercent val="0"/>
          <c:showBubbleSize val="0"/>
        </c:dLbls>
        <c:gapWidth val="219"/>
        <c:overlap val="-27"/>
        <c:axId val="347212504"/>
        <c:axId val="347211848"/>
      </c:barChart>
      <c:catAx>
        <c:axId val="34721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11848"/>
        <c:crosses val="autoZero"/>
        <c:auto val="1"/>
        <c:lblAlgn val="ctr"/>
        <c:lblOffset val="100"/>
        <c:noMultiLvlLbl val="0"/>
      </c:catAx>
      <c:valAx>
        <c:axId val="34721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1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127863</c:v>
                </c:pt>
              </c:numCache>
            </c:numRef>
          </c:val>
          <c:extLst>
            <c:ext xmlns:c16="http://schemas.microsoft.com/office/drawing/2014/chart" uri="{C3380CC4-5D6E-409C-BE32-E72D297353CC}">
              <c16:uniqueId val="{00000000-250F-48A6-83FD-6AAE871DB4F4}"/>
            </c:ext>
          </c:extLst>
        </c:ser>
        <c:dLbls>
          <c:showLegendKey val="0"/>
          <c:showVal val="0"/>
          <c:showCatName val="0"/>
          <c:showSerName val="0"/>
          <c:showPercent val="0"/>
          <c:showBubbleSize val="0"/>
        </c:dLbls>
        <c:gapWidth val="219"/>
        <c:overlap val="-27"/>
        <c:axId val="281491264"/>
        <c:axId val="281485688"/>
      </c:barChart>
      <c:catAx>
        <c:axId val="28149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85688"/>
        <c:crosses val="autoZero"/>
        <c:auto val="1"/>
        <c:lblAlgn val="ctr"/>
        <c:lblOffset val="100"/>
        <c:noMultiLvlLbl val="0"/>
      </c:catAx>
      <c:valAx>
        <c:axId val="28148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9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Sheet1!$B$2:$B$152</c:f>
              <c:numCache>
                <c:formatCode>General</c:formatCode>
                <c:ptCount val="151"/>
                <c:pt idx="0">
                  <c:v>3</c:v>
                </c:pt>
                <c:pt idx="1">
                  <c:v>1</c:v>
                </c:pt>
                <c:pt idx="2">
                  <c:v>1</c:v>
                </c:pt>
                <c:pt idx="3">
                  <c:v>1</c:v>
                </c:pt>
                <c:pt idx="4">
                  <c:v>1</c:v>
                </c:pt>
                <c:pt idx="5">
                  <c:v>1</c:v>
                </c:pt>
                <c:pt idx="6">
                  <c:v>2</c:v>
                </c:pt>
                <c:pt idx="7">
                  <c:v>2</c:v>
                </c:pt>
                <c:pt idx="8">
                  <c:v>2</c:v>
                </c:pt>
                <c:pt idx="9">
                  <c:v>2</c:v>
                </c:pt>
                <c:pt idx="10">
                  <c:v>5</c:v>
                </c:pt>
                <c:pt idx="11">
                  <c:v>1</c:v>
                </c:pt>
                <c:pt idx="12">
                  <c:v>0</c:v>
                </c:pt>
                <c:pt idx="13">
                  <c:v>3</c:v>
                </c:pt>
                <c:pt idx="14">
                  <c:v>1</c:v>
                </c:pt>
                <c:pt idx="15">
                  <c:v>1</c:v>
                </c:pt>
                <c:pt idx="16">
                  <c:v>1</c:v>
                </c:pt>
                <c:pt idx="17">
                  <c:v>3</c:v>
                </c:pt>
                <c:pt idx="18">
                  <c:v>2</c:v>
                </c:pt>
                <c:pt idx="19">
                  <c:v>0</c:v>
                </c:pt>
                <c:pt idx="20">
                  <c:v>2</c:v>
                </c:pt>
                <c:pt idx="21">
                  <c:v>3</c:v>
                </c:pt>
                <c:pt idx="22">
                  <c:v>1</c:v>
                </c:pt>
                <c:pt idx="23">
                  <c:v>1</c:v>
                </c:pt>
                <c:pt idx="24">
                  <c:v>1</c:v>
                </c:pt>
                <c:pt idx="25">
                  <c:v>2</c:v>
                </c:pt>
                <c:pt idx="26">
                  <c:v>1</c:v>
                </c:pt>
                <c:pt idx="27">
                  <c:v>0</c:v>
                </c:pt>
                <c:pt idx="28">
                  <c:v>1</c:v>
                </c:pt>
                <c:pt idx="29">
                  <c:v>3</c:v>
                </c:pt>
                <c:pt idx="30">
                  <c:v>1</c:v>
                </c:pt>
                <c:pt idx="31">
                  <c:v>0</c:v>
                </c:pt>
                <c:pt idx="32">
                  <c:v>3</c:v>
                </c:pt>
                <c:pt idx="33">
                  <c:v>2</c:v>
                </c:pt>
                <c:pt idx="34">
                  <c:v>1</c:v>
                </c:pt>
                <c:pt idx="35">
                  <c:v>1</c:v>
                </c:pt>
                <c:pt idx="36">
                  <c:v>2</c:v>
                </c:pt>
                <c:pt idx="37">
                  <c:v>1</c:v>
                </c:pt>
                <c:pt idx="38">
                  <c:v>2</c:v>
                </c:pt>
                <c:pt idx="39">
                  <c:v>2</c:v>
                </c:pt>
                <c:pt idx="40">
                  <c:v>1</c:v>
                </c:pt>
                <c:pt idx="41">
                  <c:v>1</c:v>
                </c:pt>
                <c:pt idx="42">
                  <c:v>1</c:v>
                </c:pt>
                <c:pt idx="43">
                  <c:v>1</c:v>
                </c:pt>
                <c:pt idx="44">
                  <c:v>1</c:v>
                </c:pt>
                <c:pt idx="45">
                  <c:v>3</c:v>
                </c:pt>
                <c:pt idx="46">
                  <c:v>3</c:v>
                </c:pt>
                <c:pt idx="47">
                  <c:v>1</c:v>
                </c:pt>
                <c:pt idx="48">
                  <c:v>3</c:v>
                </c:pt>
                <c:pt idx="49">
                  <c:v>1</c:v>
                </c:pt>
                <c:pt idx="50">
                  <c:v>3</c:v>
                </c:pt>
                <c:pt idx="51">
                  <c:v>3</c:v>
                </c:pt>
                <c:pt idx="52">
                  <c:v>1</c:v>
                </c:pt>
                <c:pt idx="53">
                  <c:v>2</c:v>
                </c:pt>
                <c:pt idx="54">
                  <c:v>1</c:v>
                </c:pt>
                <c:pt idx="55">
                  <c:v>1</c:v>
                </c:pt>
                <c:pt idx="56">
                  <c:v>0</c:v>
                </c:pt>
                <c:pt idx="57">
                  <c:v>0</c:v>
                </c:pt>
                <c:pt idx="58">
                  <c:v>0</c:v>
                </c:pt>
                <c:pt idx="59">
                  <c:v>0</c:v>
                </c:pt>
                <c:pt idx="60">
                  <c:v>0</c:v>
                </c:pt>
                <c:pt idx="61">
                  <c:v>1</c:v>
                </c:pt>
                <c:pt idx="62">
                  <c:v>2</c:v>
                </c:pt>
                <c:pt idx="63">
                  <c:v>4</c:v>
                </c:pt>
                <c:pt idx="64">
                  <c:v>0</c:v>
                </c:pt>
                <c:pt idx="65">
                  <c:v>0</c:v>
                </c:pt>
                <c:pt idx="66">
                  <c:v>3</c:v>
                </c:pt>
                <c:pt idx="67">
                  <c:v>0</c:v>
                </c:pt>
                <c:pt idx="68">
                  <c:v>1</c:v>
                </c:pt>
                <c:pt idx="69">
                  <c:v>0</c:v>
                </c:pt>
                <c:pt idx="70">
                  <c:v>4</c:v>
                </c:pt>
                <c:pt idx="71">
                  <c:v>0</c:v>
                </c:pt>
                <c:pt idx="72">
                  <c:v>0</c:v>
                </c:pt>
                <c:pt idx="73">
                  <c:v>1</c:v>
                </c:pt>
                <c:pt idx="74">
                  <c:v>1</c:v>
                </c:pt>
                <c:pt idx="75">
                  <c:v>1</c:v>
                </c:pt>
                <c:pt idx="76">
                  <c:v>6</c:v>
                </c:pt>
                <c:pt idx="77">
                  <c:v>3</c:v>
                </c:pt>
                <c:pt idx="78">
                  <c:v>3</c:v>
                </c:pt>
                <c:pt idx="79">
                  <c:v>1</c:v>
                </c:pt>
                <c:pt idx="80">
                  <c:v>1</c:v>
                </c:pt>
                <c:pt idx="81">
                  <c:v>0</c:v>
                </c:pt>
                <c:pt idx="82">
                  <c:v>0</c:v>
                </c:pt>
                <c:pt idx="83">
                  <c:v>5</c:v>
                </c:pt>
                <c:pt idx="84">
                  <c:v>1</c:v>
                </c:pt>
                <c:pt idx="85">
                  <c:v>1</c:v>
                </c:pt>
                <c:pt idx="86">
                  <c:v>3</c:v>
                </c:pt>
                <c:pt idx="87">
                  <c:v>4</c:v>
                </c:pt>
                <c:pt idx="88">
                  <c:v>2</c:v>
                </c:pt>
                <c:pt idx="89">
                  <c:v>2</c:v>
                </c:pt>
                <c:pt idx="90">
                  <c:v>1</c:v>
                </c:pt>
                <c:pt idx="91">
                  <c:v>2</c:v>
                </c:pt>
                <c:pt idx="92">
                  <c:v>1</c:v>
                </c:pt>
                <c:pt idx="93">
                  <c:v>2</c:v>
                </c:pt>
                <c:pt idx="94">
                  <c:v>2</c:v>
                </c:pt>
                <c:pt idx="95">
                  <c:v>1</c:v>
                </c:pt>
                <c:pt idx="96">
                  <c:v>2</c:v>
                </c:pt>
                <c:pt idx="97">
                  <c:v>1</c:v>
                </c:pt>
                <c:pt idx="98">
                  <c:v>5</c:v>
                </c:pt>
                <c:pt idx="99">
                  <c:v>1</c:v>
                </c:pt>
                <c:pt idx="100">
                  <c:v>1</c:v>
                </c:pt>
                <c:pt idx="101">
                  <c:v>1</c:v>
                </c:pt>
                <c:pt idx="102">
                  <c:v>2</c:v>
                </c:pt>
                <c:pt idx="103">
                  <c:v>1</c:v>
                </c:pt>
                <c:pt idx="104">
                  <c:v>2</c:v>
                </c:pt>
                <c:pt idx="105">
                  <c:v>1</c:v>
                </c:pt>
                <c:pt idx="106">
                  <c:v>1</c:v>
                </c:pt>
                <c:pt idx="107">
                  <c:v>5</c:v>
                </c:pt>
                <c:pt idx="108">
                  <c:v>1</c:v>
                </c:pt>
                <c:pt idx="109">
                  <c:v>2</c:v>
                </c:pt>
                <c:pt idx="110">
                  <c:v>1</c:v>
                </c:pt>
                <c:pt idx="111">
                  <c:v>1</c:v>
                </c:pt>
                <c:pt idx="112">
                  <c:v>2</c:v>
                </c:pt>
                <c:pt idx="113">
                  <c:v>1</c:v>
                </c:pt>
                <c:pt idx="114">
                  <c:v>4</c:v>
                </c:pt>
                <c:pt idx="115">
                  <c:v>5</c:v>
                </c:pt>
                <c:pt idx="116">
                  <c:v>3</c:v>
                </c:pt>
                <c:pt idx="117">
                  <c:v>1</c:v>
                </c:pt>
                <c:pt idx="118">
                  <c:v>2</c:v>
                </c:pt>
                <c:pt idx="119">
                  <c:v>2</c:v>
                </c:pt>
                <c:pt idx="120">
                  <c:v>1</c:v>
                </c:pt>
                <c:pt idx="121">
                  <c:v>1</c:v>
                </c:pt>
                <c:pt idx="122">
                  <c:v>2</c:v>
                </c:pt>
                <c:pt idx="123">
                  <c:v>2</c:v>
                </c:pt>
                <c:pt idx="124">
                  <c:v>1</c:v>
                </c:pt>
                <c:pt idx="125">
                  <c:v>2</c:v>
                </c:pt>
                <c:pt idx="126">
                  <c:v>2</c:v>
                </c:pt>
                <c:pt idx="127">
                  <c:v>2</c:v>
                </c:pt>
                <c:pt idx="128">
                  <c:v>1</c:v>
                </c:pt>
                <c:pt idx="129">
                  <c:v>2</c:v>
                </c:pt>
                <c:pt idx="130">
                  <c:v>1</c:v>
                </c:pt>
                <c:pt idx="131">
                  <c:v>1</c:v>
                </c:pt>
                <c:pt idx="132">
                  <c:v>3</c:v>
                </c:pt>
                <c:pt idx="133">
                  <c:v>3</c:v>
                </c:pt>
                <c:pt idx="134">
                  <c:v>2</c:v>
                </c:pt>
                <c:pt idx="135">
                  <c:v>2</c:v>
                </c:pt>
                <c:pt idx="136">
                  <c:v>2</c:v>
                </c:pt>
                <c:pt idx="137">
                  <c:v>2</c:v>
                </c:pt>
                <c:pt idx="138">
                  <c:v>1</c:v>
                </c:pt>
                <c:pt idx="139">
                  <c:v>1</c:v>
                </c:pt>
                <c:pt idx="140">
                  <c:v>2</c:v>
                </c:pt>
                <c:pt idx="141">
                  <c:v>1</c:v>
                </c:pt>
                <c:pt idx="142">
                  <c:v>2</c:v>
                </c:pt>
                <c:pt idx="143">
                  <c:v>1</c:v>
                </c:pt>
                <c:pt idx="144">
                  <c:v>3</c:v>
                </c:pt>
                <c:pt idx="145">
                  <c:v>2</c:v>
                </c:pt>
                <c:pt idx="146">
                  <c:v>6</c:v>
                </c:pt>
                <c:pt idx="147">
                  <c:v>3</c:v>
                </c:pt>
                <c:pt idx="148">
                  <c:v>2</c:v>
                </c:pt>
                <c:pt idx="149">
                  <c:v>1</c:v>
                </c:pt>
                <c:pt idx="150">
                  <c:v>2</c:v>
                </c:pt>
              </c:numCache>
            </c:numRef>
          </c:val>
          <c:smooth val="0"/>
          <c:extLst>
            <c:ext xmlns:c16="http://schemas.microsoft.com/office/drawing/2014/chart" uri="{C3380CC4-5D6E-409C-BE32-E72D297353CC}">
              <c16:uniqueId val="{00000000-1428-4DC0-89B2-BB5859F6DF55}"/>
            </c:ext>
          </c:extLst>
        </c:ser>
        <c:dLbls>
          <c:showLegendKey val="0"/>
          <c:showVal val="0"/>
          <c:showCatName val="0"/>
          <c:showSerName val="0"/>
          <c:showPercent val="0"/>
          <c:showBubbleSize val="0"/>
        </c:dLbls>
        <c:smooth val="0"/>
        <c:axId val="353569064"/>
        <c:axId val="353569392"/>
      </c:lineChart>
      <c:dateAx>
        <c:axId val="353569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69392"/>
        <c:crosses val="autoZero"/>
        <c:auto val="1"/>
        <c:lblOffset val="100"/>
        <c:baseTimeUnit val="days"/>
      </c:dateAx>
      <c:valAx>
        <c:axId val="35356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6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Sheet1!$B$2:$B$152</c:f>
              <c:numCache>
                <c:formatCode>General</c:formatCode>
                <c:ptCount val="151"/>
                <c:pt idx="0">
                  <c:v>10388</c:v>
                </c:pt>
                <c:pt idx="1">
                  <c:v>10400</c:v>
                </c:pt>
                <c:pt idx="2">
                  <c:v>10405</c:v>
                </c:pt>
                <c:pt idx="3">
                  <c:v>10415</c:v>
                </c:pt>
                <c:pt idx="4">
                  <c:v>10416</c:v>
                </c:pt>
                <c:pt idx="5">
                  <c:v>10417</c:v>
                </c:pt>
                <c:pt idx="6">
                  <c:v>10433</c:v>
                </c:pt>
                <c:pt idx="7">
                  <c:v>10447</c:v>
                </c:pt>
                <c:pt idx="8">
                  <c:v>10458</c:v>
                </c:pt>
                <c:pt idx="9">
                  <c:v>10470</c:v>
                </c:pt>
                <c:pt idx="10">
                  <c:v>10476</c:v>
                </c:pt>
                <c:pt idx="11">
                  <c:v>10480</c:v>
                </c:pt>
                <c:pt idx="12">
                  <c:v>10481</c:v>
                </c:pt>
                <c:pt idx="13">
                  <c:v>10494</c:v>
                </c:pt>
                <c:pt idx="14">
                  <c:v>10502</c:v>
                </c:pt>
                <c:pt idx="15">
                  <c:v>10507</c:v>
                </c:pt>
                <c:pt idx="16">
                  <c:v>10514</c:v>
                </c:pt>
                <c:pt idx="17">
                  <c:v>10524</c:v>
                </c:pt>
                <c:pt idx="18">
                  <c:v>10526</c:v>
                </c:pt>
                <c:pt idx="19">
                  <c:v>10540</c:v>
                </c:pt>
                <c:pt idx="20">
                  <c:v>10552</c:v>
                </c:pt>
                <c:pt idx="21">
                  <c:v>10558</c:v>
                </c:pt>
                <c:pt idx="22">
                  <c:v>10568</c:v>
                </c:pt>
                <c:pt idx="23">
                  <c:v>10577</c:v>
                </c:pt>
                <c:pt idx="24">
                  <c:v>10582</c:v>
                </c:pt>
                <c:pt idx="25">
                  <c:v>10586</c:v>
                </c:pt>
                <c:pt idx="26">
                  <c:v>10588</c:v>
                </c:pt>
                <c:pt idx="27">
                  <c:v>10606</c:v>
                </c:pt>
                <c:pt idx="28">
                  <c:v>10612</c:v>
                </c:pt>
                <c:pt idx="29">
                  <c:v>10629</c:v>
                </c:pt>
                <c:pt idx="30">
                  <c:v>10637</c:v>
                </c:pt>
                <c:pt idx="31">
                  <c:v>10640</c:v>
                </c:pt>
                <c:pt idx="32">
                  <c:v>10642</c:v>
                </c:pt>
                <c:pt idx="33">
                  <c:v>10646</c:v>
                </c:pt>
                <c:pt idx="34">
                  <c:v>10657</c:v>
                </c:pt>
                <c:pt idx="35">
                  <c:v>10666</c:v>
                </c:pt>
                <c:pt idx="36">
                  <c:v>10679</c:v>
                </c:pt>
                <c:pt idx="37">
                  <c:v>10686</c:v>
                </c:pt>
                <c:pt idx="38">
                  <c:v>10699</c:v>
                </c:pt>
                <c:pt idx="39">
                  <c:v>10702</c:v>
                </c:pt>
                <c:pt idx="40">
                  <c:v>10703</c:v>
                </c:pt>
                <c:pt idx="41">
                  <c:v>10723</c:v>
                </c:pt>
                <c:pt idx="42">
                  <c:v>10740</c:v>
                </c:pt>
                <c:pt idx="43">
                  <c:v>10752</c:v>
                </c:pt>
                <c:pt idx="44">
                  <c:v>10764</c:v>
                </c:pt>
                <c:pt idx="45">
                  <c:v>10773</c:v>
                </c:pt>
                <c:pt idx="46">
                  <c:v>10776</c:v>
                </c:pt>
                <c:pt idx="47">
                  <c:v>10777</c:v>
                </c:pt>
                <c:pt idx="48">
                  <c:v>10807</c:v>
                </c:pt>
                <c:pt idx="49">
                  <c:v>10820</c:v>
                </c:pt>
                <c:pt idx="50">
                  <c:v>10847</c:v>
                </c:pt>
                <c:pt idx="51">
                  <c:v>10855</c:v>
                </c:pt>
                <c:pt idx="52">
                  <c:v>10865</c:v>
                </c:pt>
                <c:pt idx="53">
                  <c:v>10869</c:v>
                </c:pt>
                <c:pt idx="54">
                  <c:v>10875</c:v>
                </c:pt>
                <c:pt idx="55">
                  <c:v>10879</c:v>
                </c:pt>
                <c:pt idx="56">
                  <c:v>10886</c:v>
                </c:pt>
                <c:pt idx="57">
                  <c:v>10905</c:v>
                </c:pt>
                <c:pt idx="58">
                  <c:v>10914</c:v>
                </c:pt>
                <c:pt idx="59">
                  <c:v>10916</c:v>
                </c:pt>
                <c:pt idx="60">
                  <c:v>10919</c:v>
                </c:pt>
                <c:pt idx="61">
                  <c:v>10919</c:v>
                </c:pt>
                <c:pt idx="62">
                  <c:v>10932</c:v>
                </c:pt>
                <c:pt idx="63">
                  <c:v>10941</c:v>
                </c:pt>
                <c:pt idx="64">
                  <c:v>10942</c:v>
                </c:pt>
                <c:pt idx="65">
                  <c:v>10945</c:v>
                </c:pt>
                <c:pt idx="66">
                  <c:v>10947</c:v>
                </c:pt>
                <c:pt idx="67">
                  <c:v>10950</c:v>
                </c:pt>
                <c:pt idx="68">
                  <c:v>10951</c:v>
                </c:pt>
                <c:pt idx="69">
                  <c:v>10957</c:v>
                </c:pt>
                <c:pt idx="70">
                  <c:v>10965</c:v>
                </c:pt>
                <c:pt idx="71">
                  <c:v>10978</c:v>
                </c:pt>
                <c:pt idx="72">
                  <c:v>10982</c:v>
                </c:pt>
                <c:pt idx="73">
                  <c:v>10987</c:v>
                </c:pt>
                <c:pt idx="74">
                  <c:v>10988</c:v>
                </c:pt>
                <c:pt idx="75">
                  <c:v>10989</c:v>
                </c:pt>
                <c:pt idx="76">
                  <c:v>11002</c:v>
                </c:pt>
                <c:pt idx="77">
                  <c:v>11014</c:v>
                </c:pt>
                <c:pt idx="78">
                  <c:v>11027</c:v>
                </c:pt>
                <c:pt idx="79">
                  <c:v>11033</c:v>
                </c:pt>
                <c:pt idx="80">
                  <c:v>11041</c:v>
                </c:pt>
                <c:pt idx="81">
                  <c:v>11043</c:v>
                </c:pt>
                <c:pt idx="82">
                  <c:v>11050</c:v>
                </c:pt>
                <c:pt idx="83">
                  <c:v>11058</c:v>
                </c:pt>
                <c:pt idx="84">
                  <c:v>11065</c:v>
                </c:pt>
                <c:pt idx="85">
                  <c:v>11074</c:v>
                </c:pt>
                <c:pt idx="86">
                  <c:v>11079</c:v>
                </c:pt>
                <c:pt idx="87">
                  <c:v>11095</c:v>
                </c:pt>
                <c:pt idx="88">
                  <c:v>11101</c:v>
                </c:pt>
                <c:pt idx="89">
                  <c:v>11103</c:v>
                </c:pt>
                <c:pt idx="90">
                  <c:v>11124</c:v>
                </c:pt>
                <c:pt idx="91">
                  <c:v>11129</c:v>
                </c:pt>
                <c:pt idx="92">
                  <c:v>11135</c:v>
                </c:pt>
                <c:pt idx="93">
                  <c:v>11137</c:v>
                </c:pt>
                <c:pt idx="94">
                  <c:v>11140</c:v>
                </c:pt>
                <c:pt idx="95">
                  <c:v>11143</c:v>
                </c:pt>
                <c:pt idx="96">
                  <c:v>11143</c:v>
                </c:pt>
                <c:pt idx="97">
                  <c:v>11152</c:v>
                </c:pt>
                <c:pt idx="98">
                  <c:v>11157</c:v>
                </c:pt>
                <c:pt idx="99">
                  <c:v>11171</c:v>
                </c:pt>
                <c:pt idx="100">
                  <c:v>11179</c:v>
                </c:pt>
                <c:pt idx="101">
                  <c:v>11184</c:v>
                </c:pt>
                <c:pt idx="102">
                  <c:v>11189</c:v>
                </c:pt>
                <c:pt idx="103">
                  <c:v>11191</c:v>
                </c:pt>
                <c:pt idx="104">
                  <c:v>11199</c:v>
                </c:pt>
                <c:pt idx="105">
                  <c:v>11213</c:v>
                </c:pt>
                <c:pt idx="106">
                  <c:v>11216</c:v>
                </c:pt>
                <c:pt idx="107">
                  <c:v>11231</c:v>
                </c:pt>
                <c:pt idx="108">
                  <c:v>11235</c:v>
                </c:pt>
                <c:pt idx="109">
                  <c:v>11238</c:v>
                </c:pt>
                <c:pt idx="110">
                  <c:v>11239</c:v>
                </c:pt>
                <c:pt idx="111">
                  <c:v>11244</c:v>
                </c:pt>
                <c:pt idx="112">
                  <c:v>11251</c:v>
                </c:pt>
                <c:pt idx="113">
                  <c:v>11257</c:v>
                </c:pt>
                <c:pt idx="114">
                  <c:v>11262</c:v>
                </c:pt>
                <c:pt idx="115">
                  <c:v>11281</c:v>
                </c:pt>
                <c:pt idx="116">
                  <c:v>11285</c:v>
                </c:pt>
                <c:pt idx="117">
                  <c:v>11288</c:v>
                </c:pt>
                <c:pt idx="118">
                  <c:v>11303</c:v>
                </c:pt>
                <c:pt idx="119">
                  <c:v>11307</c:v>
                </c:pt>
                <c:pt idx="120">
                  <c:v>11311</c:v>
                </c:pt>
                <c:pt idx="121">
                  <c:v>11316</c:v>
                </c:pt>
                <c:pt idx="122">
                  <c:v>11320</c:v>
                </c:pt>
                <c:pt idx="123">
                  <c:v>11322</c:v>
                </c:pt>
                <c:pt idx="124">
                  <c:v>11323</c:v>
                </c:pt>
                <c:pt idx="125">
                  <c:v>11330</c:v>
                </c:pt>
                <c:pt idx="126">
                  <c:v>11334</c:v>
                </c:pt>
                <c:pt idx="127">
                  <c:v>11340</c:v>
                </c:pt>
                <c:pt idx="128">
                  <c:v>11344</c:v>
                </c:pt>
                <c:pt idx="129">
                  <c:v>11351</c:v>
                </c:pt>
                <c:pt idx="130">
                  <c:v>11353</c:v>
                </c:pt>
                <c:pt idx="131">
                  <c:v>11354</c:v>
                </c:pt>
                <c:pt idx="132">
                  <c:v>11366</c:v>
                </c:pt>
                <c:pt idx="133">
                  <c:v>11371</c:v>
                </c:pt>
                <c:pt idx="134">
                  <c:v>11377</c:v>
                </c:pt>
                <c:pt idx="135">
                  <c:v>11386</c:v>
                </c:pt>
                <c:pt idx="136">
                  <c:v>11389</c:v>
                </c:pt>
                <c:pt idx="137">
                  <c:v>11392</c:v>
                </c:pt>
                <c:pt idx="138">
                  <c:v>11393</c:v>
                </c:pt>
                <c:pt idx="139">
                  <c:v>11401</c:v>
                </c:pt>
                <c:pt idx="140">
                  <c:v>11405</c:v>
                </c:pt>
                <c:pt idx="141">
                  <c:v>11411</c:v>
                </c:pt>
                <c:pt idx="142">
                  <c:v>11416</c:v>
                </c:pt>
                <c:pt idx="143">
                  <c:v>11420</c:v>
                </c:pt>
                <c:pt idx="144">
                  <c:v>11424</c:v>
                </c:pt>
                <c:pt idx="145">
                  <c:v>11426</c:v>
                </c:pt>
                <c:pt idx="146">
                  <c:v>11441</c:v>
                </c:pt>
                <c:pt idx="147">
                  <c:v>11452</c:v>
                </c:pt>
                <c:pt idx="148">
                  <c:v>11465</c:v>
                </c:pt>
                <c:pt idx="149">
                  <c:v>11470</c:v>
                </c:pt>
                <c:pt idx="150">
                  <c:v>11478</c:v>
                </c:pt>
              </c:numCache>
            </c:numRef>
          </c:val>
          <c:smooth val="0"/>
          <c:extLst>
            <c:ext xmlns:c16="http://schemas.microsoft.com/office/drawing/2014/chart" uri="{C3380CC4-5D6E-409C-BE32-E72D297353CC}">
              <c16:uniqueId val="{00000000-D194-492B-BED6-020C913A5695}"/>
            </c:ext>
          </c:extLst>
        </c:ser>
        <c:dLbls>
          <c:showLegendKey val="0"/>
          <c:showVal val="0"/>
          <c:showCatName val="0"/>
          <c:showSerName val="0"/>
          <c:showPercent val="0"/>
          <c:showBubbleSize val="0"/>
        </c:dLbls>
        <c:smooth val="0"/>
        <c:axId val="499343936"/>
        <c:axId val="499359680"/>
      </c:lineChart>
      <c:dateAx>
        <c:axId val="499343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59680"/>
        <c:crosses val="autoZero"/>
        <c:auto val="1"/>
        <c:lblOffset val="100"/>
        <c:baseTimeUnit val="days"/>
      </c:dateAx>
      <c:valAx>
        <c:axId val="49935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4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Sheet1!$A$2:$A$152</c:f>
              <c:numCache>
                <c:formatCode>m/d/yyyy</c:formatCode>
                <c:ptCount val="15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numCache>
            </c:numRef>
          </c:cat>
          <c:val>
            <c:numRef>
              <c:f>Sheet1!$B$2:$B$152</c:f>
              <c:numCache>
                <c:formatCode>General</c:formatCode>
                <c:ptCount val="151"/>
                <c:pt idx="0">
                  <c:v>2</c:v>
                </c:pt>
                <c:pt idx="1">
                  <c:v>1</c:v>
                </c:pt>
                <c:pt idx="2">
                  <c:v>1</c:v>
                </c:pt>
                <c:pt idx="3">
                  <c:v>1</c:v>
                </c:pt>
                <c:pt idx="4">
                  <c:v>1</c:v>
                </c:pt>
                <c:pt idx="5">
                  <c:v>1</c:v>
                </c:pt>
                <c:pt idx="6">
                  <c:v>2</c:v>
                </c:pt>
                <c:pt idx="7">
                  <c:v>2</c:v>
                </c:pt>
                <c:pt idx="8">
                  <c:v>2</c:v>
                </c:pt>
                <c:pt idx="9">
                  <c:v>2</c:v>
                </c:pt>
                <c:pt idx="10">
                  <c:v>3</c:v>
                </c:pt>
                <c:pt idx="11">
                  <c:v>1</c:v>
                </c:pt>
                <c:pt idx="12">
                  <c:v>0</c:v>
                </c:pt>
                <c:pt idx="13">
                  <c:v>1</c:v>
                </c:pt>
                <c:pt idx="14">
                  <c:v>1</c:v>
                </c:pt>
                <c:pt idx="15">
                  <c:v>1</c:v>
                </c:pt>
                <c:pt idx="16">
                  <c:v>1</c:v>
                </c:pt>
                <c:pt idx="17">
                  <c:v>5</c:v>
                </c:pt>
                <c:pt idx="18">
                  <c:v>2</c:v>
                </c:pt>
                <c:pt idx="19">
                  <c:v>4</c:v>
                </c:pt>
                <c:pt idx="20">
                  <c:v>2</c:v>
                </c:pt>
                <c:pt idx="21">
                  <c:v>2</c:v>
                </c:pt>
                <c:pt idx="22">
                  <c:v>1</c:v>
                </c:pt>
                <c:pt idx="23">
                  <c:v>1</c:v>
                </c:pt>
                <c:pt idx="24">
                  <c:v>1</c:v>
                </c:pt>
                <c:pt idx="25">
                  <c:v>2</c:v>
                </c:pt>
                <c:pt idx="26">
                  <c:v>2</c:v>
                </c:pt>
                <c:pt idx="27">
                  <c:v>1</c:v>
                </c:pt>
                <c:pt idx="28">
                  <c:v>0</c:v>
                </c:pt>
                <c:pt idx="29">
                  <c:v>3</c:v>
                </c:pt>
                <c:pt idx="30">
                  <c:v>1</c:v>
                </c:pt>
                <c:pt idx="31">
                  <c:v>1</c:v>
                </c:pt>
                <c:pt idx="32">
                  <c:v>3</c:v>
                </c:pt>
                <c:pt idx="33">
                  <c:v>2</c:v>
                </c:pt>
                <c:pt idx="34">
                  <c:v>1</c:v>
                </c:pt>
                <c:pt idx="35">
                  <c:v>1</c:v>
                </c:pt>
                <c:pt idx="36">
                  <c:v>2</c:v>
                </c:pt>
                <c:pt idx="37">
                  <c:v>2</c:v>
                </c:pt>
                <c:pt idx="38">
                  <c:v>2</c:v>
                </c:pt>
                <c:pt idx="39">
                  <c:v>2</c:v>
                </c:pt>
                <c:pt idx="40">
                  <c:v>1</c:v>
                </c:pt>
                <c:pt idx="41">
                  <c:v>1</c:v>
                </c:pt>
                <c:pt idx="42">
                  <c:v>2</c:v>
                </c:pt>
                <c:pt idx="43">
                  <c:v>1</c:v>
                </c:pt>
                <c:pt idx="44">
                  <c:v>3</c:v>
                </c:pt>
                <c:pt idx="45">
                  <c:v>3</c:v>
                </c:pt>
                <c:pt idx="46">
                  <c:v>3</c:v>
                </c:pt>
                <c:pt idx="47">
                  <c:v>1</c:v>
                </c:pt>
                <c:pt idx="48">
                  <c:v>2</c:v>
                </c:pt>
                <c:pt idx="49">
                  <c:v>1</c:v>
                </c:pt>
                <c:pt idx="50">
                  <c:v>4</c:v>
                </c:pt>
                <c:pt idx="51">
                  <c:v>2</c:v>
                </c:pt>
                <c:pt idx="52">
                  <c:v>1</c:v>
                </c:pt>
                <c:pt idx="53">
                  <c:v>2</c:v>
                </c:pt>
                <c:pt idx="54">
                  <c:v>1</c:v>
                </c:pt>
                <c:pt idx="55">
                  <c:v>1</c:v>
                </c:pt>
                <c:pt idx="56">
                  <c:v>2</c:v>
                </c:pt>
                <c:pt idx="57">
                  <c:v>2</c:v>
                </c:pt>
                <c:pt idx="58">
                  <c:v>1</c:v>
                </c:pt>
                <c:pt idx="59">
                  <c:v>0</c:v>
                </c:pt>
                <c:pt idx="60">
                  <c:v>3</c:v>
                </c:pt>
                <c:pt idx="61">
                  <c:v>1</c:v>
                </c:pt>
                <c:pt idx="62">
                  <c:v>2</c:v>
                </c:pt>
                <c:pt idx="63">
                  <c:v>1</c:v>
                </c:pt>
                <c:pt idx="64">
                  <c:v>2</c:v>
                </c:pt>
                <c:pt idx="65">
                  <c:v>1</c:v>
                </c:pt>
                <c:pt idx="66">
                  <c:v>2</c:v>
                </c:pt>
                <c:pt idx="67">
                  <c:v>1</c:v>
                </c:pt>
                <c:pt idx="68">
                  <c:v>1</c:v>
                </c:pt>
                <c:pt idx="69">
                  <c:v>0</c:v>
                </c:pt>
                <c:pt idx="70">
                  <c:v>5</c:v>
                </c:pt>
                <c:pt idx="71">
                  <c:v>2</c:v>
                </c:pt>
                <c:pt idx="72">
                  <c:v>1</c:v>
                </c:pt>
                <c:pt idx="73">
                  <c:v>1</c:v>
                </c:pt>
                <c:pt idx="74">
                  <c:v>1</c:v>
                </c:pt>
                <c:pt idx="75">
                  <c:v>1</c:v>
                </c:pt>
                <c:pt idx="76">
                  <c:v>6</c:v>
                </c:pt>
                <c:pt idx="77">
                  <c:v>2</c:v>
                </c:pt>
                <c:pt idx="78">
                  <c:v>4</c:v>
                </c:pt>
                <c:pt idx="79">
                  <c:v>3</c:v>
                </c:pt>
                <c:pt idx="80">
                  <c:v>3</c:v>
                </c:pt>
                <c:pt idx="81">
                  <c:v>2</c:v>
                </c:pt>
                <c:pt idx="82">
                  <c:v>0</c:v>
                </c:pt>
                <c:pt idx="83">
                  <c:v>5</c:v>
                </c:pt>
                <c:pt idx="84">
                  <c:v>1</c:v>
                </c:pt>
                <c:pt idx="85">
                  <c:v>1</c:v>
                </c:pt>
                <c:pt idx="86">
                  <c:v>4</c:v>
                </c:pt>
                <c:pt idx="87">
                  <c:v>4</c:v>
                </c:pt>
                <c:pt idx="88">
                  <c:v>2</c:v>
                </c:pt>
                <c:pt idx="89">
                  <c:v>2</c:v>
                </c:pt>
                <c:pt idx="90">
                  <c:v>2</c:v>
                </c:pt>
                <c:pt idx="91">
                  <c:v>2</c:v>
                </c:pt>
                <c:pt idx="92">
                  <c:v>2</c:v>
                </c:pt>
                <c:pt idx="93">
                  <c:v>1</c:v>
                </c:pt>
                <c:pt idx="94">
                  <c:v>2</c:v>
                </c:pt>
                <c:pt idx="95">
                  <c:v>1</c:v>
                </c:pt>
                <c:pt idx="96">
                  <c:v>1</c:v>
                </c:pt>
                <c:pt idx="97">
                  <c:v>2</c:v>
                </c:pt>
                <c:pt idx="98">
                  <c:v>5</c:v>
                </c:pt>
                <c:pt idx="99">
                  <c:v>1</c:v>
                </c:pt>
                <c:pt idx="100">
                  <c:v>1</c:v>
                </c:pt>
                <c:pt idx="101">
                  <c:v>1</c:v>
                </c:pt>
                <c:pt idx="102">
                  <c:v>2</c:v>
                </c:pt>
                <c:pt idx="103">
                  <c:v>1</c:v>
                </c:pt>
                <c:pt idx="104">
                  <c:v>2</c:v>
                </c:pt>
                <c:pt idx="105">
                  <c:v>2</c:v>
                </c:pt>
                <c:pt idx="106">
                  <c:v>1</c:v>
                </c:pt>
                <c:pt idx="107">
                  <c:v>5</c:v>
                </c:pt>
                <c:pt idx="108">
                  <c:v>2</c:v>
                </c:pt>
                <c:pt idx="109">
                  <c:v>2</c:v>
                </c:pt>
                <c:pt idx="110">
                  <c:v>1</c:v>
                </c:pt>
                <c:pt idx="111">
                  <c:v>2</c:v>
                </c:pt>
                <c:pt idx="112">
                  <c:v>2</c:v>
                </c:pt>
                <c:pt idx="113">
                  <c:v>1</c:v>
                </c:pt>
                <c:pt idx="114">
                  <c:v>3</c:v>
                </c:pt>
                <c:pt idx="115">
                  <c:v>6</c:v>
                </c:pt>
                <c:pt idx="116">
                  <c:v>4</c:v>
                </c:pt>
                <c:pt idx="117">
                  <c:v>2</c:v>
                </c:pt>
                <c:pt idx="118">
                  <c:v>2</c:v>
                </c:pt>
                <c:pt idx="119">
                  <c:v>2</c:v>
                </c:pt>
                <c:pt idx="120">
                  <c:v>2</c:v>
                </c:pt>
                <c:pt idx="121">
                  <c:v>1</c:v>
                </c:pt>
                <c:pt idx="122">
                  <c:v>2</c:v>
                </c:pt>
                <c:pt idx="123">
                  <c:v>1</c:v>
                </c:pt>
                <c:pt idx="124">
                  <c:v>1</c:v>
                </c:pt>
                <c:pt idx="125">
                  <c:v>2</c:v>
                </c:pt>
                <c:pt idx="126">
                  <c:v>2</c:v>
                </c:pt>
                <c:pt idx="127">
                  <c:v>2</c:v>
                </c:pt>
                <c:pt idx="128">
                  <c:v>1</c:v>
                </c:pt>
                <c:pt idx="129">
                  <c:v>2</c:v>
                </c:pt>
                <c:pt idx="130">
                  <c:v>1</c:v>
                </c:pt>
                <c:pt idx="131">
                  <c:v>1</c:v>
                </c:pt>
                <c:pt idx="132">
                  <c:v>4</c:v>
                </c:pt>
                <c:pt idx="133">
                  <c:v>2</c:v>
                </c:pt>
                <c:pt idx="134">
                  <c:v>2</c:v>
                </c:pt>
                <c:pt idx="135">
                  <c:v>2</c:v>
                </c:pt>
                <c:pt idx="136">
                  <c:v>3</c:v>
                </c:pt>
                <c:pt idx="137">
                  <c:v>2</c:v>
                </c:pt>
                <c:pt idx="138">
                  <c:v>1</c:v>
                </c:pt>
                <c:pt idx="139">
                  <c:v>1</c:v>
                </c:pt>
                <c:pt idx="140">
                  <c:v>2</c:v>
                </c:pt>
                <c:pt idx="141">
                  <c:v>1</c:v>
                </c:pt>
                <c:pt idx="142">
                  <c:v>1</c:v>
                </c:pt>
                <c:pt idx="143">
                  <c:v>2</c:v>
                </c:pt>
                <c:pt idx="144">
                  <c:v>3</c:v>
                </c:pt>
                <c:pt idx="145">
                  <c:v>2</c:v>
                </c:pt>
                <c:pt idx="146">
                  <c:v>6</c:v>
                </c:pt>
                <c:pt idx="147">
                  <c:v>3</c:v>
                </c:pt>
                <c:pt idx="148">
                  <c:v>2</c:v>
                </c:pt>
                <c:pt idx="149">
                  <c:v>1</c:v>
                </c:pt>
                <c:pt idx="150">
                  <c:v>3</c:v>
                </c:pt>
              </c:numCache>
            </c:numRef>
          </c:val>
          <c:smooth val="0"/>
          <c:extLst>
            <c:ext xmlns:c16="http://schemas.microsoft.com/office/drawing/2014/chart" uri="{C3380CC4-5D6E-409C-BE32-E72D297353CC}">
              <c16:uniqueId val="{00000000-D5D0-4CB7-8665-0E5475FED074}"/>
            </c:ext>
          </c:extLst>
        </c:ser>
        <c:dLbls>
          <c:showLegendKey val="0"/>
          <c:showVal val="0"/>
          <c:showCatName val="0"/>
          <c:showSerName val="0"/>
          <c:showPercent val="0"/>
          <c:showBubbleSize val="0"/>
        </c:dLbls>
        <c:smooth val="0"/>
        <c:axId val="510264728"/>
        <c:axId val="510263088"/>
      </c:lineChart>
      <c:dateAx>
        <c:axId val="51026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263088"/>
        <c:crosses val="autoZero"/>
        <c:auto val="1"/>
        <c:lblOffset val="100"/>
        <c:baseTimeUnit val="days"/>
      </c:dateAx>
      <c:valAx>
        <c:axId val="51026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26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34071-3E02-4865-98B7-456DDA32721A}"/>
              </a:ext>
            </a:extLst>
          </p:cNvPr>
          <p:cNvSpPr>
            <a:spLocks noGrp="1"/>
          </p:cNvSpPr>
          <p:nvPr>
            <p:ph type="ctrTitle"/>
          </p:nvPr>
        </p:nvSpPr>
        <p:spPr/>
        <p:txBody>
          <a:bodyPr/>
          <a:lstStyle/>
          <a:p>
            <a:r>
              <a:rPr lang="en-US"/>
              <a:t>Aldawaa followers change</a:t>
            </a:r>
          </a:p>
        </p:txBody>
      </p:sp>
      <p:sp>
        <p:nvSpPr>
          <p:cNvPr id="3" name="Subtitle 2">
            <a:extLst>
              <a:ext uri="{FF2B5EF4-FFF2-40B4-BE49-F238E27FC236}">
                <a16:creationId xmlns:a16="http://schemas.microsoft.com/office/drawing/2014/main" id="{F8D9C5B0-0665-447D-B4EA-BFB8265EAEDC}"/>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92997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53B76-C6B0-410E-8769-DBF92126C7AC}"/>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42152C87-25D5-4ABF-993F-6AEBB94D3A2C}"/>
              </a:ext>
            </a:extLst>
          </p:cNvPr>
          <p:cNvGraphicFramePr>
            <a:graphicFrameLocks noGrp="1"/>
          </p:cNvGraphicFramePr>
          <p:nvPr>
            <p:ph type="chart" sz="quarter" idx="13"/>
            <p:extLst>
              <p:ext uri="{D42A27DB-BD31-4B8C-83A1-F6EECF244321}">
                <p14:modId xmlns:p14="http://schemas.microsoft.com/office/powerpoint/2010/main" val="3509814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6C399-0D17-406A-893F-96AEFFC8C630}"/>
              </a:ext>
            </a:extLst>
          </p:cNvPr>
          <p:cNvSpPr>
            <a:spLocks noGrp="1"/>
          </p:cNvSpPr>
          <p:nvPr>
            <p:ph type="body" sz="quarter" idx="14"/>
          </p:nvPr>
        </p:nvSpPr>
        <p:spPr/>
        <p:txBody>
          <a:bodyPr/>
          <a:lstStyle/>
          <a:p>
            <a:r>
              <a:rPr lang="en-US"/>
              <a:t>01/01/2018 - 05/31/2018</a:t>
            </a:r>
          </a:p>
        </p:txBody>
      </p:sp>
      <p:sp>
        <p:nvSpPr>
          <p:cNvPr id="5" name="Footer Placeholder 4">
            <a:extLst>
              <a:ext uri="{FF2B5EF4-FFF2-40B4-BE49-F238E27FC236}">
                <a16:creationId xmlns:a16="http://schemas.microsoft.com/office/drawing/2014/main" id="{0EEF9710-2642-426B-BF98-63D44F218D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6833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68701-4C20-47C1-8185-D0FA2FCB81F3}"/>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FCB5237A-CB6E-4957-9DD1-DBA33DB0DA35}"/>
              </a:ext>
            </a:extLst>
          </p:cNvPr>
          <p:cNvGraphicFramePr>
            <a:graphicFrameLocks noGrp="1"/>
          </p:cNvGraphicFramePr>
          <p:nvPr>
            <p:ph type="chart" sz="quarter" idx="13"/>
            <p:extLst>
              <p:ext uri="{D42A27DB-BD31-4B8C-83A1-F6EECF244321}">
                <p14:modId xmlns:p14="http://schemas.microsoft.com/office/powerpoint/2010/main" val="745503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28EF8A-8497-4F48-B179-8FD4A8BEA08E}"/>
              </a:ext>
            </a:extLst>
          </p:cNvPr>
          <p:cNvSpPr>
            <a:spLocks noGrp="1"/>
          </p:cNvSpPr>
          <p:nvPr>
            <p:ph type="body" sz="quarter" idx="14"/>
          </p:nvPr>
        </p:nvSpPr>
        <p:spPr/>
        <p:txBody>
          <a:bodyPr/>
          <a:lstStyle/>
          <a:p>
            <a:r>
              <a:rPr lang="en-US"/>
              <a:t>01/01/2018 - 05/31/2018</a:t>
            </a:r>
          </a:p>
        </p:txBody>
      </p:sp>
      <p:sp>
        <p:nvSpPr>
          <p:cNvPr id="5" name="Footer Placeholder 4">
            <a:extLst>
              <a:ext uri="{FF2B5EF4-FFF2-40B4-BE49-F238E27FC236}">
                <a16:creationId xmlns:a16="http://schemas.microsoft.com/office/drawing/2014/main" id="{59CC13C4-7B03-404F-9005-36C739114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7762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309BA-54A4-4F27-A8B5-F09BA3D61CEF}"/>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DDD6C94E-336D-4912-95F0-A580568F0D8F}"/>
              </a:ext>
            </a:extLst>
          </p:cNvPr>
          <p:cNvGraphicFramePr>
            <a:graphicFrameLocks noGrp="1"/>
          </p:cNvGraphicFramePr>
          <p:nvPr>
            <p:ph type="chart" sz="quarter" idx="13"/>
            <p:extLst>
              <p:ext uri="{D42A27DB-BD31-4B8C-83A1-F6EECF244321}">
                <p14:modId xmlns:p14="http://schemas.microsoft.com/office/powerpoint/2010/main" val="2490713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2C966A-D358-4EF7-8774-D41279A33F30}"/>
              </a:ext>
            </a:extLst>
          </p:cNvPr>
          <p:cNvSpPr>
            <a:spLocks noGrp="1"/>
          </p:cNvSpPr>
          <p:nvPr>
            <p:ph type="body" sz="quarter" idx="14"/>
          </p:nvPr>
        </p:nvSpPr>
        <p:spPr/>
        <p:txBody>
          <a:bodyPr/>
          <a:lstStyle/>
          <a:p>
            <a:r>
              <a:rPr lang="en-US"/>
              <a:t>01/01/2018 - 05/31/2018</a:t>
            </a:r>
          </a:p>
        </p:txBody>
      </p:sp>
      <p:sp>
        <p:nvSpPr>
          <p:cNvPr id="5" name="Footer Placeholder 4">
            <a:extLst>
              <a:ext uri="{FF2B5EF4-FFF2-40B4-BE49-F238E27FC236}">
                <a16:creationId xmlns:a16="http://schemas.microsoft.com/office/drawing/2014/main" id="{CDC2BEAB-1F76-46BE-9E10-3A878A4B26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8789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3603E-2E49-4231-84A6-F82B1CAF063B}"/>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78733E2E-3673-4427-86F1-38238D1D47F9}"/>
              </a:ext>
            </a:extLst>
          </p:cNvPr>
          <p:cNvGraphicFramePr>
            <a:graphicFrameLocks noGrp="1"/>
          </p:cNvGraphicFramePr>
          <p:nvPr>
            <p:ph type="tbl" sz="quarter" idx="13"/>
            <p:extLst>
              <p:ext uri="{D42A27DB-BD31-4B8C-83A1-F6EECF244321}">
                <p14:modId xmlns:p14="http://schemas.microsoft.com/office/powerpoint/2010/main" val="4243536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01227984"/>
                    </a:ext>
                  </a:extLst>
                </a:gridCol>
                <a:gridCol w="493776">
                  <a:extLst>
                    <a:ext uri="{9D8B030D-6E8A-4147-A177-3AD203B41FA5}">
                      <a16:colId xmlns:a16="http://schemas.microsoft.com/office/drawing/2014/main" val="62623039"/>
                    </a:ext>
                  </a:extLst>
                </a:gridCol>
                <a:gridCol w="493776">
                  <a:extLst>
                    <a:ext uri="{9D8B030D-6E8A-4147-A177-3AD203B41FA5}">
                      <a16:colId xmlns:a16="http://schemas.microsoft.com/office/drawing/2014/main" val="2737797196"/>
                    </a:ext>
                  </a:extLst>
                </a:gridCol>
                <a:gridCol w="493776">
                  <a:extLst>
                    <a:ext uri="{9D8B030D-6E8A-4147-A177-3AD203B41FA5}">
                      <a16:colId xmlns:a16="http://schemas.microsoft.com/office/drawing/2014/main" val="2978282841"/>
                    </a:ext>
                  </a:extLst>
                </a:gridCol>
                <a:gridCol w="493776">
                  <a:extLst>
                    <a:ext uri="{9D8B030D-6E8A-4147-A177-3AD203B41FA5}">
                      <a16:colId xmlns:a16="http://schemas.microsoft.com/office/drawing/2014/main" val="4194283742"/>
                    </a:ext>
                  </a:extLst>
                </a:gridCol>
                <a:gridCol w="493776">
                  <a:extLst>
                    <a:ext uri="{9D8B030D-6E8A-4147-A177-3AD203B41FA5}">
                      <a16:colId xmlns:a16="http://schemas.microsoft.com/office/drawing/2014/main" val="2982012417"/>
                    </a:ext>
                  </a:extLst>
                </a:gridCol>
                <a:gridCol w="493776">
                  <a:extLst>
                    <a:ext uri="{9D8B030D-6E8A-4147-A177-3AD203B41FA5}">
                      <a16:colId xmlns:a16="http://schemas.microsoft.com/office/drawing/2014/main" val="983945879"/>
                    </a:ext>
                  </a:extLst>
                </a:gridCol>
                <a:gridCol w="493776">
                  <a:extLst>
                    <a:ext uri="{9D8B030D-6E8A-4147-A177-3AD203B41FA5}">
                      <a16:colId xmlns:a16="http://schemas.microsoft.com/office/drawing/2014/main" val="3332289916"/>
                    </a:ext>
                  </a:extLst>
                </a:gridCol>
                <a:gridCol w="493776">
                  <a:extLst>
                    <a:ext uri="{9D8B030D-6E8A-4147-A177-3AD203B41FA5}">
                      <a16:colId xmlns:a16="http://schemas.microsoft.com/office/drawing/2014/main" val="1925894009"/>
                    </a:ext>
                  </a:extLst>
                </a:gridCol>
                <a:gridCol w="493776">
                  <a:extLst>
                    <a:ext uri="{9D8B030D-6E8A-4147-A177-3AD203B41FA5}">
                      <a16:colId xmlns:a16="http://schemas.microsoft.com/office/drawing/2014/main" val="635575568"/>
                    </a:ext>
                  </a:extLst>
                </a:gridCol>
                <a:gridCol w="493776">
                  <a:extLst>
                    <a:ext uri="{9D8B030D-6E8A-4147-A177-3AD203B41FA5}">
                      <a16:colId xmlns:a16="http://schemas.microsoft.com/office/drawing/2014/main" val="1182427581"/>
                    </a:ext>
                  </a:extLst>
                </a:gridCol>
                <a:gridCol w="493776">
                  <a:extLst>
                    <a:ext uri="{9D8B030D-6E8A-4147-A177-3AD203B41FA5}">
                      <a16:colId xmlns:a16="http://schemas.microsoft.com/office/drawing/2014/main" val="3847213451"/>
                    </a:ext>
                  </a:extLst>
                </a:gridCol>
                <a:gridCol w="493776">
                  <a:extLst>
                    <a:ext uri="{9D8B030D-6E8A-4147-A177-3AD203B41FA5}">
                      <a16:colId xmlns:a16="http://schemas.microsoft.com/office/drawing/2014/main" val="2776136182"/>
                    </a:ext>
                  </a:extLst>
                </a:gridCol>
                <a:gridCol w="493776">
                  <a:extLst>
                    <a:ext uri="{9D8B030D-6E8A-4147-A177-3AD203B41FA5}">
                      <a16:colId xmlns:a16="http://schemas.microsoft.com/office/drawing/2014/main" val="2363287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79804930"/>
                  </a:ext>
                </a:extLst>
              </a:tr>
              <a:tr h="370840">
                <a:tc>
                  <a:txBody>
                    <a:bodyPr/>
                    <a:lstStyle/>
                    <a:p>
                      <a:r>
                        <a:rPr lang="en-US" sz="1000"/>
                        <a:t>@AldawaaCare</a:t>
                      </a:r>
                    </a:p>
                  </a:txBody>
                  <a:tcPr/>
                </a:tc>
                <a:tc>
                  <a:txBody>
                    <a:bodyPr/>
                    <a:lstStyle/>
                    <a:p>
                      <a:r>
                        <a:rPr lang="en-US" sz="1000"/>
                        <a:t>154970</a:t>
                      </a:r>
                    </a:p>
                  </a:txBody>
                  <a:tcPr/>
                </a:tc>
                <a:tc>
                  <a:txBody>
                    <a:bodyPr/>
                    <a:lstStyle/>
                    <a:p>
                      <a:r>
                        <a:rPr lang="en-US" sz="1000"/>
                        <a:t>3779</a:t>
                      </a:r>
                    </a:p>
                  </a:txBody>
                  <a:tcPr/>
                </a:tc>
                <a:tc>
                  <a:txBody>
                    <a:bodyPr/>
                    <a:lstStyle/>
                    <a:p>
                      <a:r>
                        <a:rPr lang="en-US" sz="1000"/>
                        <a:t>1121</a:t>
                      </a:r>
                    </a:p>
                  </a:txBody>
                  <a:tcPr/>
                </a:tc>
                <a:tc>
                  <a:txBody>
                    <a:bodyPr/>
                    <a:lstStyle/>
                    <a:p>
                      <a:r>
                        <a:rPr lang="en-US" sz="1000"/>
                        <a:t>312</a:t>
                      </a:r>
                    </a:p>
                  </a:txBody>
                  <a:tcPr/>
                </a:tc>
                <a:tc>
                  <a:txBody>
                    <a:bodyPr/>
                    <a:lstStyle/>
                    <a:p>
                      <a:r>
                        <a:rPr lang="en-US" sz="1000"/>
                        <a:t>14</a:t>
                      </a:r>
                    </a:p>
                  </a:txBody>
                  <a:tcPr/>
                </a:tc>
                <a:tc>
                  <a:txBody>
                    <a:bodyPr/>
                    <a:lstStyle/>
                    <a:p>
                      <a:r>
                        <a:rPr lang="en-US" sz="1000"/>
                        <a:t>795</a:t>
                      </a:r>
                    </a:p>
                  </a:txBody>
                  <a:tcPr/>
                </a:tc>
                <a:tc>
                  <a:txBody>
                    <a:bodyPr/>
                    <a:lstStyle/>
                    <a:p>
                      <a:r>
                        <a:rPr lang="en-US" sz="1000"/>
                        <a:t>11388</a:t>
                      </a:r>
                    </a:p>
                  </a:txBody>
                  <a:tcPr/>
                </a:tc>
                <a:tc>
                  <a:txBody>
                    <a:bodyPr/>
                    <a:lstStyle/>
                    <a:p>
                      <a:r>
                        <a:rPr lang="en-US" sz="1000"/>
                        <a:t>10660</a:t>
                      </a:r>
                    </a:p>
                  </a:txBody>
                  <a:tcPr/>
                </a:tc>
                <a:tc>
                  <a:txBody>
                    <a:bodyPr/>
                    <a:lstStyle/>
                    <a:p>
                      <a:r>
                        <a:rPr lang="en-US" sz="1000"/>
                        <a:t>5188</a:t>
                      </a:r>
                    </a:p>
                  </a:txBody>
                  <a:tcPr/>
                </a:tc>
                <a:tc>
                  <a:txBody>
                    <a:bodyPr/>
                    <a:lstStyle/>
                    <a:p>
                      <a:r>
                        <a:rPr lang="en-US" sz="1000"/>
                        <a:t>5054</a:t>
                      </a:r>
                    </a:p>
                  </a:txBody>
                  <a:tcPr/>
                </a:tc>
                <a:tc>
                  <a:txBody>
                    <a:bodyPr/>
                    <a:lstStyle/>
                    <a:p>
                      <a:r>
                        <a:rPr lang="en-US" sz="1000"/>
                        <a:t>8336</a:t>
                      </a:r>
                    </a:p>
                  </a:txBody>
                  <a:tcPr/>
                </a:tc>
                <a:tc>
                  <a:txBody>
                    <a:bodyPr/>
                    <a:lstStyle/>
                    <a:p>
                      <a:r>
                        <a:rPr lang="en-US" sz="1000"/>
                        <a:t>0.0438 %</a:t>
                      </a:r>
                    </a:p>
                  </a:txBody>
                  <a:tcPr/>
                </a:tc>
                <a:tc>
                  <a:txBody>
                    <a:bodyPr/>
                    <a:lstStyle/>
                    <a:p>
                      <a:r>
                        <a:rPr lang="en-US" sz="1000"/>
                        <a:t>50.0 %</a:t>
                      </a:r>
                    </a:p>
                  </a:txBody>
                  <a:tcPr/>
                </a:tc>
                <a:extLst>
                  <a:ext uri="{0D108BD9-81ED-4DB2-BD59-A6C34878D82A}">
                    <a16:rowId xmlns:a16="http://schemas.microsoft.com/office/drawing/2014/main" val="1599424465"/>
                  </a:ext>
                </a:extLst>
              </a:tr>
            </a:tbl>
          </a:graphicData>
        </a:graphic>
      </p:graphicFrame>
      <p:sp>
        <p:nvSpPr>
          <p:cNvPr id="4" name="Text Placeholder 3">
            <a:extLst>
              <a:ext uri="{FF2B5EF4-FFF2-40B4-BE49-F238E27FC236}">
                <a16:creationId xmlns:a16="http://schemas.microsoft.com/office/drawing/2014/main" id="{D72F5E1A-3E12-457D-95D5-5F5B4B87CDD3}"/>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2811138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3BFD-CA09-4984-8CF1-20D7117D16F1}"/>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FE5CFD1A-9E9C-4174-B139-146F344285BE}"/>
              </a:ext>
            </a:extLst>
          </p:cNvPr>
          <p:cNvGraphicFramePr>
            <a:graphicFrameLocks noGrp="1"/>
          </p:cNvGraphicFramePr>
          <p:nvPr>
            <p:ph type="chart" sz="quarter" idx="13"/>
            <p:extLst>
              <p:ext uri="{D42A27DB-BD31-4B8C-83A1-F6EECF244321}">
                <p14:modId xmlns:p14="http://schemas.microsoft.com/office/powerpoint/2010/main" val="3327247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772D36-3142-4B90-A06C-C223D3F0CBD1}"/>
              </a:ext>
            </a:extLst>
          </p:cNvPr>
          <p:cNvSpPr>
            <a:spLocks noGrp="1"/>
          </p:cNvSpPr>
          <p:nvPr>
            <p:ph type="body" sz="quarter" idx="14"/>
          </p:nvPr>
        </p:nvSpPr>
        <p:spPr/>
        <p:txBody>
          <a:bodyPr/>
          <a:lstStyle/>
          <a:p>
            <a:r>
              <a:rPr lang="en-US"/>
              <a:t>01/01/2018 - 05/31/2018</a:t>
            </a:r>
          </a:p>
        </p:txBody>
      </p:sp>
      <p:sp>
        <p:nvSpPr>
          <p:cNvPr id="5" name="Footer Placeholder 4">
            <a:extLst>
              <a:ext uri="{FF2B5EF4-FFF2-40B4-BE49-F238E27FC236}">
                <a16:creationId xmlns:a16="http://schemas.microsoft.com/office/drawing/2014/main" id="{01E0259C-F50A-400E-9A17-1FBEEB1C11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7967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348C4-857F-4723-8918-F993D5F66D9F}"/>
              </a:ext>
            </a:extLst>
          </p:cNvPr>
          <p:cNvSpPr>
            <a:spLocks noGrp="1"/>
          </p:cNvSpPr>
          <p:nvPr>
            <p:ph type="title"/>
          </p:nvPr>
        </p:nvSpPr>
        <p:spPr/>
        <p:txBody>
          <a:bodyPr/>
          <a:lstStyle/>
          <a:p>
            <a:r>
              <a:rPr lang="en-US"/>
              <a:t>Facebook Total Interactions | AlDawaa</a:t>
            </a:r>
          </a:p>
        </p:txBody>
      </p:sp>
      <p:graphicFrame>
        <p:nvGraphicFramePr>
          <p:cNvPr id="6" name="Chart Placeholder 5">
            <a:extLst>
              <a:ext uri="{FF2B5EF4-FFF2-40B4-BE49-F238E27FC236}">
                <a16:creationId xmlns:a16="http://schemas.microsoft.com/office/drawing/2014/main" id="{F8097EDC-ED69-4D5F-88A2-0B535A6CC083}"/>
              </a:ext>
            </a:extLst>
          </p:cNvPr>
          <p:cNvGraphicFramePr>
            <a:graphicFrameLocks noGrp="1"/>
          </p:cNvGraphicFramePr>
          <p:nvPr>
            <p:ph type="chart" sz="quarter" idx="13"/>
            <p:extLst>
              <p:ext uri="{D42A27DB-BD31-4B8C-83A1-F6EECF244321}">
                <p14:modId xmlns:p14="http://schemas.microsoft.com/office/powerpoint/2010/main" val="1192435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2221D-7173-4E69-B8C7-4E4E5252B0C8}"/>
              </a:ext>
            </a:extLst>
          </p:cNvPr>
          <p:cNvSpPr>
            <a:spLocks noGrp="1"/>
          </p:cNvSpPr>
          <p:nvPr>
            <p:ph type="body" sz="quarter" idx="14"/>
          </p:nvPr>
        </p:nvSpPr>
        <p:spPr/>
        <p:txBody>
          <a:bodyPr/>
          <a:lstStyle/>
          <a:p>
            <a:r>
              <a:rPr lang="en-US"/>
              <a:t>01/01/2018 - 05/31/2018</a:t>
            </a:r>
          </a:p>
        </p:txBody>
      </p:sp>
      <p:sp>
        <p:nvSpPr>
          <p:cNvPr id="5" name="Footer Placeholder 4">
            <a:extLst>
              <a:ext uri="{FF2B5EF4-FFF2-40B4-BE49-F238E27FC236}">
                <a16:creationId xmlns:a16="http://schemas.microsoft.com/office/drawing/2014/main" id="{3D55E57C-579D-4159-98A6-93E8670D61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3319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200ED-1255-433D-852B-096D3BE5B008}"/>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F168AE0A-2BB1-4F17-867A-7656DFCC9ADA}"/>
              </a:ext>
            </a:extLst>
          </p:cNvPr>
          <p:cNvGraphicFramePr>
            <a:graphicFrameLocks noGrp="1"/>
          </p:cNvGraphicFramePr>
          <p:nvPr>
            <p:ph type="tbl" sz="quarter" idx="13"/>
            <p:extLst>
              <p:ext uri="{D42A27DB-BD31-4B8C-83A1-F6EECF244321}">
                <p14:modId xmlns:p14="http://schemas.microsoft.com/office/powerpoint/2010/main" val="3041453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9809927"/>
                    </a:ext>
                  </a:extLst>
                </a:gridCol>
                <a:gridCol w="699516">
                  <a:extLst>
                    <a:ext uri="{9D8B030D-6E8A-4147-A177-3AD203B41FA5}">
                      <a16:colId xmlns:a16="http://schemas.microsoft.com/office/drawing/2014/main" val="1739361525"/>
                    </a:ext>
                  </a:extLst>
                </a:gridCol>
                <a:gridCol w="699516">
                  <a:extLst>
                    <a:ext uri="{9D8B030D-6E8A-4147-A177-3AD203B41FA5}">
                      <a16:colId xmlns:a16="http://schemas.microsoft.com/office/drawing/2014/main" val="1202746495"/>
                    </a:ext>
                  </a:extLst>
                </a:gridCol>
                <a:gridCol w="658368">
                  <a:extLst>
                    <a:ext uri="{9D8B030D-6E8A-4147-A177-3AD203B41FA5}">
                      <a16:colId xmlns:a16="http://schemas.microsoft.com/office/drawing/2014/main" val="3130114993"/>
                    </a:ext>
                  </a:extLst>
                </a:gridCol>
                <a:gridCol w="658368">
                  <a:extLst>
                    <a:ext uri="{9D8B030D-6E8A-4147-A177-3AD203B41FA5}">
                      <a16:colId xmlns:a16="http://schemas.microsoft.com/office/drawing/2014/main" val="1592634967"/>
                    </a:ext>
                  </a:extLst>
                </a:gridCol>
                <a:gridCol w="658368">
                  <a:extLst>
                    <a:ext uri="{9D8B030D-6E8A-4147-A177-3AD203B41FA5}">
                      <a16:colId xmlns:a16="http://schemas.microsoft.com/office/drawing/2014/main" val="2985257654"/>
                    </a:ext>
                  </a:extLst>
                </a:gridCol>
                <a:gridCol w="699516">
                  <a:extLst>
                    <a:ext uri="{9D8B030D-6E8A-4147-A177-3AD203B41FA5}">
                      <a16:colId xmlns:a16="http://schemas.microsoft.com/office/drawing/2014/main" val="1217160298"/>
                    </a:ext>
                  </a:extLst>
                </a:gridCol>
                <a:gridCol w="699516">
                  <a:extLst>
                    <a:ext uri="{9D8B030D-6E8A-4147-A177-3AD203B41FA5}">
                      <a16:colId xmlns:a16="http://schemas.microsoft.com/office/drawing/2014/main" val="2148993072"/>
                    </a:ext>
                  </a:extLst>
                </a:gridCol>
                <a:gridCol w="699516">
                  <a:extLst>
                    <a:ext uri="{9D8B030D-6E8A-4147-A177-3AD203B41FA5}">
                      <a16:colId xmlns:a16="http://schemas.microsoft.com/office/drawing/2014/main" val="1824181113"/>
                    </a:ext>
                  </a:extLst>
                </a:gridCol>
                <a:gridCol w="658368">
                  <a:extLst>
                    <a:ext uri="{9D8B030D-6E8A-4147-A177-3AD203B41FA5}">
                      <a16:colId xmlns:a16="http://schemas.microsoft.com/office/drawing/2014/main" val="35256913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13537106"/>
                  </a:ext>
                </a:extLst>
              </a:tr>
              <a:tr h="370840">
                <a:tc>
                  <a:txBody>
                    <a:bodyPr/>
                    <a:lstStyle/>
                    <a:p>
                      <a:r>
                        <a:rPr lang="en-US" sz="1000"/>
                        <a:t>aldawaacare</a:t>
                      </a:r>
                    </a:p>
                  </a:txBody>
                  <a:tcPr/>
                </a:tc>
                <a:tc>
                  <a:txBody>
                    <a:bodyPr/>
                    <a:lstStyle/>
                    <a:p>
                      <a:r>
                        <a:rPr lang="en-US" sz="1000"/>
                        <a:t>98825</a:t>
                      </a:r>
                    </a:p>
                  </a:txBody>
                  <a:tcPr/>
                </a:tc>
                <a:tc>
                  <a:txBody>
                    <a:bodyPr/>
                    <a:lstStyle/>
                    <a:p>
                      <a:r>
                        <a:rPr lang="en-US" sz="1000"/>
                        <a:t>25186</a:t>
                      </a:r>
                    </a:p>
                  </a:txBody>
                  <a:tcPr/>
                </a:tc>
                <a:tc>
                  <a:txBody>
                    <a:bodyPr/>
                    <a:lstStyle/>
                    <a:p>
                      <a:r>
                        <a:rPr lang="en-US" sz="1000"/>
                        <a:t>159</a:t>
                      </a:r>
                    </a:p>
                  </a:txBody>
                  <a:tcPr/>
                </a:tc>
                <a:tc>
                  <a:txBody>
                    <a:bodyPr/>
                    <a:lstStyle/>
                    <a:p>
                      <a:r>
                        <a:rPr lang="en-US" sz="1000"/>
                        <a:t>96</a:t>
                      </a:r>
                    </a:p>
                  </a:txBody>
                  <a:tcPr/>
                </a:tc>
                <a:tc>
                  <a:txBody>
                    <a:bodyPr/>
                    <a:lstStyle/>
                    <a:p>
                      <a:r>
                        <a:rPr lang="en-US" sz="1000"/>
                        <a:t>33</a:t>
                      </a:r>
                    </a:p>
                  </a:txBody>
                  <a:tcPr/>
                </a:tc>
                <a:tc>
                  <a:txBody>
                    <a:bodyPr/>
                    <a:lstStyle/>
                    <a:p>
                      <a:r>
                        <a:rPr lang="en-US" sz="1000"/>
                        <a:t>288</a:t>
                      </a:r>
                    </a:p>
                  </a:txBody>
                  <a:tcPr/>
                </a:tc>
                <a:tc>
                  <a:txBody>
                    <a:bodyPr/>
                    <a:lstStyle/>
                    <a:p>
                      <a:r>
                        <a:rPr lang="en-US" sz="1000"/>
                        <a:t>108257</a:t>
                      </a:r>
                    </a:p>
                  </a:txBody>
                  <a:tcPr/>
                </a:tc>
                <a:tc>
                  <a:txBody>
                    <a:bodyPr/>
                    <a:lstStyle/>
                    <a:p>
                      <a:r>
                        <a:rPr lang="en-US" sz="1000"/>
                        <a:t>19606</a:t>
                      </a:r>
                    </a:p>
                  </a:txBody>
                  <a:tcPr/>
                </a:tc>
                <a:tc>
                  <a:txBody>
                    <a:bodyPr/>
                    <a:lstStyle/>
                    <a:p>
                      <a:r>
                        <a:rPr lang="en-US" sz="1000"/>
                        <a:t>0.5149 %</a:t>
                      </a:r>
                    </a:p>
                  </a:txBody>
                  <a:tcPr/>
                </a:tc>
                <a:extLst>
                  <a:ext uri="{0D108BD9-81ED-4DB2-BD59-A6C34878D82A}">
                    <a16:rowId xmlns:a16="http://schemas.microsoft.com/office/drawing/2014/main" val="2011057035"/>
                  </a:ext>
                </a:extLst>
              </a:tr>
            </a:tbl>
          </a:graphicData>
        </a:graphic>
      </p:graphicFrame>
      <p:sp>
        <p:nvSpPr>
          <p:cNvPr id="4" name="Text Placeholder 3">
            <a:extLst>
              <a:ext uri="{FF2B5EF4-FFF2-40B4-BE49-F238E27FC236}">
                <a16:creationId xmlns:a16="http://schemas.microsoft.com/office/drawing/2014/main" id="{86C54AE6-15B2-4415-934A-A22CA6F2D239}"/>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009423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F86D1-4948-4E00-ACC3-AA735AAD54D4}"/>
              </a:ext>
            </a:extLst>
          </p:cNvPr>
          <p:cNvSpPr>
            <a:spLocks noGrp="1"/>
          </p:cNvSpPr>
          <p:nvPr>
            <p:ph type="title"/>
          </p:nvPr>
        </p:nvSpPr>
        <p:spPr/>
        <p:txBody>
          <a:bodyPr/>
          <a:lstStyle/>
          <a:p>
            <a:r>
              <a:rPr lang="en-US"/>
              <a:t>Instagram Total Interactions | AlDawaa</a:t>
            </a:r>
          </a:p>
        </p:txBody>
      </p:sp>
      <p:graphicFrame>
        <p:nvGraphicFramePr>
          <p:cNvPr id="6" name="Chart Placeholder 5">
            <a:extLst>
              <a:ext uri="{FF2B5EF4-FFF2-40B4-BE49-F238E27FC236}">
                <a16:creationId xmlns:a16="http://schemas.microsoft.com/office/drawing/2014/main" id="{019AB405-9244-4A16-8FBC-18E5A95919C8}"/>
              </a:ext>
            </a:extLst>
          </p:cNvPr>
          <p:cNvGraphicFramePr>
            <a:graphicFrameLocks noGrp="1"/>
          </p:cNvGraphicFramePr>
          <p:nvPr>
            <p:ph type="chart" sz="quarter" idx="13"/>
            <p:extLst>
              <p:ext uri="{D42A27DB-BD31-4B8C-83A1-F6EECF244321}">
                <p14:modId xmlns:p14="http://schemas.microsoft.com/office/powerpoint/2010/main" val="263380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5F117A-57D6-4611-8E1F-726769163199}"/>
              </a:ext>
            </a:extLst>
          </p:cNvPr>
          <p:cNvSpPr>
            <a:spLocks noGrp="1"/>
          </p:cNvSpPr>
          <p:nvPr>
            <p:ph type="body" sz="quarter" idx="14"/>
          </p:nvPr>
        </p:nvSpPr>
        <p:spPr/>
        <p:txBody>
          <a:bodyPr/>
          <a:lstStyle/>
          <a:p>
            <a:r>
              <a:rPr lang="en-US"/>
              <a:t>01/01/2018 - 05/31/2018</a:t>
            </a:r>
          </a:p>
        </p:txBody>
      </p:sp>
      <p:sp>
        <p:nvSpPr>
          <p:cNvPr id="5" name="Footer Placeholder 4">
            <a:extLst>
              <a:ext uri="{FF2B5EF4-FFF2-40B4-BE49-F238E27FC236}">
                <a16:creationId xmlns:a16="http://schemas.microsoft.com/office/drawing/2014/main" id="{A172FE4B-5C0A-46F9-87A5-22FFC049B9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4363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D66B8-341B-4079-BBDB-A22BDEBDEF15}"/>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8E5CB9FB-F700-4A6D-8F70-055E4933CE41}"/>
              </a:ext>
            </a:extLst>
          </p:cNvPr>
          <p:cNvGraphicFramePr>
            <a:graphicFrameLocks noGrp="1"/>
          </p:cNvGraphicFramePr>
          <p:nvPr>
            <p:ph type="tbl" sz="quarter" idx="13"/>
            <p:extLst>
              <p:ext uri="{D42A27DB-BD31-4B8C-83A1-F6EECF244321}">
                <p14:modId xmlns:p14="http://schemas.microsoft.com/office/powerpoint/2010/main" val="2738636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983800702"/>
                    </a:ext>
                  </a:extLst>
                </a:gridCol>
                <a:gridCol w="304495">
                  <a:extLst>
                    <a:ext uri="{9D8B030D-6E8A-4147-A177-3AD203B41FA5}">
                      <a16:colId xmlns:a16="http://schemas.microsoft.com/office/drawing/2014/main" val="2147914581"/>
                    </a:ext>
                  </a:extLst>
                </a:gridCol>
                <a:gridCol w="304495">
                  <a:extLst>
                    <a:ext uri="{9D8B030D-6E8A-4147-A177-3AD203B41FA5}">
                      <a16:colId xmlns:a16="http://schemas.microsoft.com/office/drawing/2014/main" val="1597641141"/>
                    </a:ext>
                  </a:extLst>
                </a:gridCol>
                <a:gridCol w="304495">
                  <a:extLst>
                    <a:ext uri="{9D8B030D-6E8A-4147-A177-3AD203B41FA5}">
                      <a16:colId xmlns:a16="http://schemas.microsoft.com/office/drawing/2014/main" val="2745155414"/>
                    </a:ext>
                  </a:extLst>
                </a:gridCol>
                <a:gridCol w="304495">
                  <a:extLst>
                    <a:ext uri="{9D8B030D-6E8A-4147-A177-3AD203B41FA5}">
                      <a16:colId xmlns:a16="http://schemas.microsoft.com/office/drawing/2014/main" val="3515130891"/>
                    </a:ext>
                  </a:extLst>
                </a:gridCol>
                <a:gridCol w="304495">
                  <a:extLst>
                    <a:ext uri="{9D8B030D-6E8A-4147-A177-3AD203B41FA5}">
                      <a16:colId xmlns:a16="http://schemas.microsoft.com/office/drawing/2014/main" val="2617630377"/>
                    </a:ext>
                  </a:extLst>
                </a:gridCol>
                <a:gridCol w="304495">
                  <a:extLst>
                    <a:ext uri="{9D8B030D-6E8A-4147-A177-3AD203B41FA5}">
                      <a16:colId xmlns:a16="http://schemas.microsoft.com/office/drawing/2014/main" val="197768648"/>
                    </a:ext>
                  </a:extLst>
                </a:gridCol>
                <a:gridCol w="304495">
                  <a:extLst>
                    <a:ext uri="{9D8B030D-6E8A-4147-A177-3AD203B41FA5}">
                      <a16:colId xmlns:a16="http://schemas.microsoft.com/office/drawing/2014/main" val="2691141501"/>
                    </a:ext>
                  </a:extLst>
                </a:gridCol>
                <a:gridCol w="304495">
                  <a:extLst>
                    <a:ext uri="{9D8B030D-6E8A-4147-A177-3AD203B41FA5}">
                      <a16:colId xmlns:a16="http://schemas.microsoft.com/office/drawing/2014/main" val="2530710136"/>
                    </a:ext>
                  </a:extLst>
                </a:gridCol>
                <a:gridCol w="304495">
                  <a:extLst>
                    <a:ext uri="{9D8B030D-6E8A-4147-A177-3AD203B41FA5}">
                      <a16:colId xmlns:a16="http://schemas.microsoft.com/office/drawing/2014/main" val="3061327097"/>
                    </a:ext>
                  </a:extLst>
                </a:gridCol>
                <a:gridCol w="304495">
                  <a:extLst>
                    <a:ext uri="{9D8B030D-6E8A-4147-A177-3AD203B41FA5}">
                      <a16:colId xmlns:a16="http://schemas.microsoft.com/office/drawing/2014/main" val="2087126042"/>
                    </a:ext>
                  </a:extLst>
                </a:gridCol>
                <a:gridCol w="304495">
                  <a:extLst>
                    <a:ext uri="{9D8B030D-6E8A-4147-A177-3AD203B41FA5}">
                      <a16:colId xmlns:a16="http://schemas.microsoft.com/office/drawing/2014/main" val="2400255106"/>
                    </a:ext>
                  </a:extLst>
                </a:gridCol>
                <a:gridCol w="304495">
                  <a:extLst>
                    <a:ext uri="{9D8B030D-6E8A-4147-A177-3AD203B41FA5}">
                      <a16:colId xmlns:a16="http://schemas.microsoft.com/office/drawing/2014/main" val="782752260"/>
                    </a:ext>
                  </a:extLst>
                </a:gridCol>
                <a:gridCol w="304495">
                  <a:extLst>
                    <a:ext uri="{9D8B030D-6E8A-4147-A177-3AD203B41FA5}">
                      <a16:colId xmlns:a16="http://schemas.microsoft.com/office/drawing/2014/main" val="358907063"/>
                    </a:ext>
                  </a:extLst>
                </a:gridCol>
                <a:gridCol w="304495">
                  <a:extLst>
                    <a:ext uri="{9D8B030D-6E8A-4147-A177-3AD203B41FA5}">
                      <a16:colId xmlns:a16="http://schemas.microsoft.com/office/drawing/2014/main" val="1445454568"/>
                    </a:ext>
                  </a:extLst>
                </a:gridCol>
                <a:gridCol w="304495">
                  <a:extLst>
                    <a:ext uri="{9D8B030D-6E8A-4147-A177-3AD203B41FA5}">
                      <a16:colId xmlns:a16="http://schemas.microsoft.com/office/drawing/2014/main" val="2289377499"/>
                    </a:ext>
                  </a:extLst>
                </a:gridCol>
                <a:gridCol w="304495">
                  <a:extLst>
                    <a:ext uri="{9D8B030D-6E8A-4147-A177-3AD203B41FA5}">
                      <a16:colId xmlns:a16="http://schemas.microsoft.com/office/drawing/2014/main" val="2184766290"/>
                    </a:ext>
                  </a:extLst>
                </a:gridCol>
                <a:gridCol w="304495">
                  <a:extLst>
                    <a:ext uri="{9D8B030D-6E8A-4147-A177-3AD203B41FA5}">
                      <a16:colId xmlns:a16="http://schemas.microsoft.com/office/drawing/2014/main" val="3118778842"/>
                    </a:ext>
                  </a:extLst>
                </a:gridCol>
                <a:gridCol w="304495">
                  <a:extLst>
                    <a:ext uri="{9D8B030D-6E8A-4147-A177-3AD203B41FA5}">
                      <a16:colId xmlns:a16="http://schemas.microsoft.com/office/drawing/2014/main" val="3563305635"/>
                    </a:ext>
                  </a:extLst>
                </a:gridCol>
                <a:gridCol w="304495">
                  <a:extLst>
                    <a:ext uri="{9D8B030D-6E8A-4147-A177-3AD203B41FA5}">
                      <a16:colId xmlns:a16="http://schemas.microsoft.com/office/drawing/2014/main" val="3787382070"/>
                    </a:ext>
                  </a:extLst>
                </a:gridCol>
                <a:gridCol w="304495">
                  <a:extLst>
                    <a:ext uri="{9D8B030D-6E8A-4147-A177-3AD203B41FA5}">
                      <a16:colId xmlns:a16="http://schemas.microsoft.com/office/drawing/2014/main" val="271457460"/>
                    </a:ext>
                  </a:extLst>
                </a:gridCol>
                <a:gridCol w="304495">
                  <a:extLst>
                    <a:ext uri="{9D8B030D-6E8A-4147-A177-3AD203B41FA5}">
                      <a16:colId xmlns:a16="http://schemas.microsoft.com/office/drawing/2014/main" val="2534692809"/>
                    </a:ext>
                  </a:extLst>
                </a:gridCol>
                <a:gridCol w="304495">
                  <a:extLst>
                    <a:ext uri="{9D8B030D-6E8A-4147-A177-3AD203B41FA5}">
                      <a16:colId xmlns:a16="http://schemas.microsoft.com/office/drawing/2014/main" val="2299825325"/>
                    </a:ext>
                  </a:extLst>
                </a:gridCol>
                <a:gridCol w="304495">
                  <a:extLst>
                    <a:ext uri="{9D8B030D-6E8A-4147-A177-3AD203B41FA5}">
                      <a16:colId xmlns:a16="http://schemas.microsoft.com/office/drawing/2014/main" val="961663365"/>
                    </a:ext>
                  </a:extLst>
                </a:gridCol>
                <a:gridCol w="304495">
                  <a:extLst>
                    <a:ext uri="{9D8B030D-6E8A-4147-A177-3AD203B41FA5}">
                      <a16:colId xmlns:a16="http://schemas.microsoft.com/office/drawing/2014/main" val="25263183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14141701"/>
                  </a:ext>
                </a:extLst>
              </a:tr>
              <a:tr h="370840">
                <a:tc>
                  <a:txBody>
                    <a:bodyPr/>
                    <a:lstStyle/>
                    <a:p>
                      <a:r>
                        <a:rPr lang="ar-AE" sz="1000"/>
                        <a:t>صيدليات الدواء</a:t>
                      </a:r>
                      <a:endParaRPr lang="en-US" sz="1000"/>
                    </a:p>
                  </a:txBody>
                  <a:tcPr/>
                </a:tc>
                <a:tc>
                  <a:txBody>
                    <a:bodyPr/>
                    <a:lstStyle/>
                    <a:p>
                      <a:r>
                        <a:rPr lang="en-US" sz="1000"/>
                        <a:t>194094</a:t>
                      </a:r>
                    </a:p>
                  </a:txBody>
                  <a:tcPr/>
                </a:tc>
                <a:tc>
                  <a:txBody>
                    <a:bodyPr/>
                    <a:lstStyle/>
                    <a:p>
                      <a:r>
                        <a:rPr lang="en-US" sz="1000"/>
                        <a:t>7949</a:t>
                      </a:r>
                    </a:p>
                  </a:txBody>
                  <a:tcPr/>
                </a:tc>
                <a:tc>
                  <a:txBody>
                    <a:bodyPr/>
                    <a:lstStyle/>
                    <a:p>
                      <a:r>
                        <a:rPr lang="en-US" sz="1000"/>
                        <a:t>194094</a:t>
                      </a:r>
                    </a:p>
                  </a:txBody>
                  <a:tcPr/>
                </a:tc>
                <a:tc>
                  <a:txBody>
                    <a:bodyPr/>
                    <a:lstStyle/>
                    <a:p>
                      <a:r>
                        <a:rPr lang="en-US" sz="1000"/>
                        <a:t>7949</a:t>
                      </a:r>
                    </a:p>
                  </a:txBody>
                  <a:tcPr/>
                </a:tc>
                <a:tc>
                  <a:txBody>
                    <a:bodyPr/>
                    <a:lstStyle/>
                    <a:p>
                      <a:r>
                        <a:rPr lang="en-US" sz="1000"/>
                        <a:t>256</a:t>
                      </a:r>
                    </a:p>
                  </a:txBody>
                  <a:tcPr/>
                </a:tc>
                <a:tc>
                  <a:txBody>
                    <a:bodyPr/>
                    <a:lstStyle/>
                    <a:p>
                      <a:r>
                        <a:rPr lang="en-US" sz="1000"/>
                        <a:t>0</a:t>
                      </a:r>
                    </a:p>
                  </a:txBody>
                  <a:tcPr/>
                </a:tc>
                <a:tc>
                  <a:txBody>
                    <a:bodyPr/>
                    <a:lstStyle/>
                    <a:p>
                      <a:r>
                        <a:rPr lang="en-US" sz="1000"/>
                        <a:t>226</a:t>
                      </a:r>
                    </a:p>
                  </a:txBody>
                  <a:tcPr/>
                </a:tc>
                <a:tc>
                  <a:txBody>
                    <a:bodyPr/>
                    <a:lstStyle/>
                    <a:p>
                      <a:r>
                        <a:rPr lang="en-US" sz="1000"/>
                        <a:t>0</a:t>
                      </a:r>
                    </a:p>
                  </a:txBody>
                  <a:tcPr/>
                </a:tc>
                <a:tc>
                  <a:txBody>
                    <a:bodyPr/>
                    <a:lstStyle/>
                    <a:p>
                      <a:r>
                        <a:rPr lang="en-US" sz="1000"/>
                        <a:t>30</a:t>
                      </a:r>
                    </a:p>
                  </a:txBody>
                  <a:tcPr/>
                </a:tc>
                <a:tc>
                  <a:txBody>
                    <a:bodyPr/>
                    <a:lstStyle/>
                    <a:p>
                      <a:r>
                        <a:rPr lang="en-US" sz="1000"/>
                        <a:t>37432</a:t>
                      </a:r>
                    </a:p>
                  </a:txBody>
                  <a:tcPr/>
                </a:tc>
                <a:tc>
                  <a:txBody>
                    <a:bodyPr/>
                    <a:lstStyle/>
                    <a:p>
                      <a:r>
                        <a:rPr lang="en-US" sz="1000"/>
                        <a:t>5</a:t>
                      </a:r>
                    </a:p>
                  </a:txBody>
                  <a:tcPr/>
                </a:tc>
                <a:tc>
                  <a:txBody>
                    <a:bodyPr/>
                    <a:lstStyle/>
                    <a:p>
                      <a:r>
                        <a:rPr lang="en-US" sz="1000"/>
                        <a:t>37079</a:t>
                      </a:r>
                    </a:p>
                  </a:txBody>
                  <a:tcPr/>
                </a:tc>
                <a:tc>
                  <a:txBody>
                    <a:bodyPr/>
                    <a:lstStyle/>
                    <a:p>
                      <a:r>
                        <a:rPr lang="en-US" sz="1000"/>
                        <a:t>262</a:t>
                      </a:r>
                    </a:p>
                  </a:txBody>
                  <a:tcPr/>
                </a:tc>
                <a:tc>
                  <a:txBody>
                    <a:bodyPr/>
                    <a:lstStyle/>
                    <a:p>
                      <a:r>
                        <a:rPr lang="en-US" sz="1000"/>
                        <a:t>35</a:t>
                      </a:r>
                    </a:p>
                  </a:txBody>
                  <a:tcPr/>
                </a:tc>
                <a:tc>
                  <a:txBody>
                    <a:bodyPr/>
                    <a:lstStyle/>
                    <a:p>
                      <a:r>
                        <a:rPr lang="en-US" sz="1000"/>
                        <a:t>46</a:t>
                      </a:r>
                    </a:p>
                  </a:txBody>
                  <a:tcPr/>
                </a:tc>
                <a:tc>
                  <a:txBody>
                    <a:bodyPr/>
                    <a:lstStyle/>
                    <a:p>
                      <a:r>
                        <a:rPr lang="en-US" sz="1000"/>
                        <a:t>5</a:t>
                      </a:r>
                    </a:p>
                  </a:txBody>
                  <a:tcPr/>
                </a:tc>
                <a:tc>
                  <a:txBody>
                    <a:bodyPr/>
                    <a:lstStyle/>
                    <a:p>
                      <a:r>
                        <a:rPr lang="en-US" sz="1000"/>
                        <a:t>5</a:t>
                      </a:r>
                    </a:p>
                  </a:txBody>
                  <a:tcPr/>
                </a:tc>
                <a:tc>
                  <a:txBody>
                    <a:bodyPr/>
                    <a:lstStyle/>
                    <a:p>
                      <a:r>
                        <a:rPr lang="en-US" sz="1000"/>
                        <a:t>3579</a:t>
                      </a:r>
                    </a:p>
                  </a:txBody>
                  <a:tcPr/>
                </a:tc>
                <a:tc>
                  <a:txBody>
                    <a:bodyPr/>
                    <a:lstStyle/>
                    <a:p>
                      <a:r>
                        <a:rPr lang="en-US" sz="1000"/>
                        <a:t>1582</a:t>
                      </a:r>
                    </a:p>
                  </a:txBody>
                  <a:tcPr/>
                </a:tc>
                <a:tc>
                  <a:txBody>
                    <a:bodyPr/>
                    <a:lstStyle/>
                    <a:p>
                      <a:r>
                        <a:rPr lang="en-US" sz="1000"/>
                        <a:t>42593</a:t>
                      </a:r>
                    </a:p>
                  </a:txBody>
                  <a:tcPr/>
                </a:tc>
                <a:tc>
                  <a:txBody>
                    <a:bodyPr/>
                    <a:lstStyle/>
                    <a:p>
                      <a:r>
                        <a:rPr lang="en-US" sz="1000"/>
                        <a:t>0</a:t>
                      </a:r>
                    </a:p>
                  </a:txBody>
                  <a:tcPr/>
                </a:tc>
                <a:tc>
                  <a:txBody>
                    <a:bodyPr/>
                    <a:lstStyle/>
                    <a:p>
                      <a:r>
                        <a:rPr lang="en-US" sz="1000"/>
                        <a:t>0</a:t>
                      </a:r>
                    </a:p>
                  </a:txBody>
                  <a:tcPr/>
                </a:tc>
                <a:tc>
                  <a:txBody>
                    <a:bodyPr/>
                    <a:lstStyle/>
                    <a:p>
                      <a:r>
                        <a:rPr lang="en-US" sz="1000"/>
                        <a:t>0.0875 %</a:t>
                      </a:r>
                    </a:p>
                  </a:txBody>
                  <a:tcPr/>
                </a:tc>
                <a:tc>
                  <a:txBody>
                    <a:bodyPr/>
                    <a:lstStyle/>
                    <a:p>
                      <a:r>
                        <a:rPr lang="en-US" sz="1000"/>
                        <a:t>0.0 %</a:t>
                      </a:r>
                    </a:p>
                  </a:txBody>
                  <a:tcPr/>
                </a:tc>
                <a:extLst>
                  <a:ext uri="{0D108BD9-81ED-4DB2-BD59-A6C34878D82A}">
                    <a16:rowId xmlns:a16="http://schemas.microsoft.com/office/drawing/2014/main" val="3052607421"/>
                  </a:ext>
                </a:extLst>
              </a:tr>
            </a:tbl>
          </a:graphicData>
        </a:graphic>
      </p:graphicFrame>
      <p:sp>
        <p:nvSpPr>
          <p:cNvPr id="4" name="Text Placeholder 3">
            <a:extLst>
              <a:ext uri="{FF2B5EF4-FFF2-40B4-BE49-F238E27FC236}">
                <a16:creationId xmlns:a16="http://schemas.microsoft.com/office/drawing/2014/main" id="{192BC742-136F-431A-8449-CC581B194FD6}"/>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019441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76C7D-F700-4100-A061-2057E6118721}"/>
              </a:ext>
            </a:extLst>
          </p:cNvPr>
          <p:cNvSpPr>
            <a:spLocks noGrp="1"/>
          </p:cNvSpPr>
          <p:nvPr>
            <p:ph type="title"/>
          </p:nvPr>
        </p:nvSpPr>
        <p:spPr/>
        <p:txBody>
          <a:bodyPr/>
          <a:lstStyle/>
          <a:p>
            <a:r>
              <a:rPr lang="en-US"/>
              <a:t>Facebook Own Posts | AlDawaa</a:t>
            </a:r>
          </a:p>
        </p:txBody>
      </p:sp>
      <p:graphicFrame>
        <p:nvGraphicFramePr>
          <p:cNvPr id="6" name="Chart Placeholder 5">
            <a:extLst>
              <a:ext uri="{FF2B5EF4-FFF2-40B4-BE49-F238E27FC236}">
                <a16:creationId xmlns:a16="http://schemas.microsoft.com/office/drawing/2014/main" id="{A556E201-C3EE-4834-B906-EAE83F6E29CA}"/>
              </a:ext>
            </a:extLst>
          </p:cNvPr>
          <p:cNvGraphicFramePr>
            <a:graphicFrameLocks noGrp="1"/>
          </p:cNvGraphicFramePr>
          <p:nvPr>
            <p:ph type="chart" sz="quarter" idx="13"/>
            <p:extLst>
              <p:ext uri="{D42A27DB-BD31-4B8C-83A1-F6EECF244321}">
                <p14:modId xmlns:p14="http://schemas.microsoft.com/office/powerpoint/2010/main" val="1765848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40DFE7-3EE7-401B-9A18-DB1E850B00E3}"/>
              </a:ext>
            </a:extLst>
          </p:cNvPr>
          <p:cNvSpPr>
            <a:spLocks noGrp="1"/>
          </p:cNvSpPr>
          <p:nvPr>
            <p:ph type="body" sz="quarter" idx="14"/>
          </p:nvPr>
        </p:nvSpPr>
        <p:spPr/>
        <p:txBody>
          <a:bodyPr/>
          <a:lstStyle/>
          <a:p>
            <a:r>
              <a:rPr lang="en-US"/>
              <a:t>01/01/2018 - 05/31/2018</a:t>
            </a:r>
          </a:p>
        </p:txBody>
      </p:sp>
      <p:sp>
        <p:nvSpPr>
          <p:cNvPr id="5" name="Footer Placeholder 4">
            <a:extLst>
              <a:ext uri="{FF2B5EF4-FFF2-40B4-BE49-F238E27FC236}">
                <a16:creationId xmlns:a16="http://schemas.microsoft.com/office/drawing/2014/main" id="{B8FD5DEE-8BB7-4AFD-9CAD-A3BAC0D2F4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466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AD5D6-6C9D-4B1E-95D5-B0CA44FA49ED}"/>
              </a:ext>
            </a:extLst>
          </p:cNvPr>
          <p:cNvSpPr>
            <a:spLocks noGrp="1"/>
          </p:cNvSpPr>
          <p:nvPr>
            <p:ph type="title"/>
          </p:nvPr>
        </p:nvSpPr>
        <p:spPr/>
        <p:txBody>
          <a:bodyPr/>
          <a:lstStyle/>
          <a:p>
            <a:r>
              <a:rPr lang="en-US"/>
              <a:t>Facebook Own Posts Table | AlDawaa - 1 of 10</a:t>
            </a:r>
          </a:p>
        </p:txBody>
      </p:sp>
      <p:graphicFrame>
        <p:nvGraphicFramePr>
          <p:cNvPr id="5" name="Table Placeholder 4">
            <a:extLst>
              <a:ext uri="{FF2B5EF4-FFF2-40B4-BE49-F238E27FC236}">
                <a16:creationId xmlns:a16="http://schemas.microsoft.com/office/drawing/2014/main" id="{0D240ED4-85DB-4497-B7BF-39FBF766A5D8}"/>
              </a:ext>
            </a:extLst>
          </p:cNvPr>
          <p:cNvGraphicFramePr>
            <a:graphicFrameLocks noGrp="1"/>
          </p:cNvGraphicFramePr>
          <p:nvPr>
            <p:ph type="tbl" sz="quarter" idx="13"/>
            <p:extLst>
              <p:ext uri="{D42A27DB-BD31-4B8C-83A1-F6EECF244321}">
                <p14:modId xmlns:p14="http://schemas.microsoft.com/office/powerpoint/2010/main" val="726079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6934552"/>
                    </a:ext>
                  </a:extLst>
                </a:gridCol>
                <a:gridCol w="370332">
                  <a:extLst>
                    <a:ext uri="{9D8B030D-6E8A-4147-A177-3AD203B41FA5}">
                      <a16:colId xmlns:a16="http://schemas.microsoft.com/office/drawing/2014/main" val="3255574751"/>
                    </a:ext>
                  </a:extLst>
                </a:gridCol>
                <a:gridCol w="370332">
                  <a:extLst>
                    <a:ext uri="{9D8B030D-6E8A-4147-A177-3AD203B41FA5}">
                      <a16:colId xmlns:a16="http://schemas.microsoft.com/office/drawing/2014/main" val="1635610667"/>
                    </a:ext>
                  </a:extLst>
                </a:gridCol>
                <a:gridCol w="370332">
                  <a:extLst>
                    <a:ext uri="{9D8B030D-6E8A-4147-A177-3AD203B41FA5}">
                      <a16:colId xmlns:a16="http://schemas.microsoft.com/office/drawing/2014/main" val="696961861"/>
                    </a:ext>
                  </a:extLst>
                </a:gridCol>
                <a:gridCol w="329184">
                  <a:extLst>
                    <a:ext uri="{9D8B030D-6E8A-4147-A177-3AD203B41FA5}">
                      <a16:colId xmlns:a16="http://schemas.microsoft.com/office/drawing/2014/main" val="1211031508"/>
                    </a:ext>
                  </a:extLst>
                </a:gridCol>
                <a:gridCol w="329184">
                  <a:extLst>
                    <a:ext uri="{9D8B030D-6E8A-4147-A177-3AD203B41FA5}">
                      <a16:colId xmlns:a16="http://schemas.microsoft.com/office/drawing/2014/main" val="1441234253"/>
                    </a:ext>
                  </a:extLst>
                </a:gridCol>
                <a:gridCol w="329184">
                  <a:extLst>
                    <a:ext uri="{9D8B030D-6E8A-4147-A177-3AD203B41FA5}">
                      <a16:colId xmlns:a16="http://schemas.microsoft.com/office/drawing/2014/main" val="784727242"/>
                    </a:ext>
                  </a:extLst>
                </a:gridCol>
                <a:gridCol w="329184">
                  <a:extLst>
                    <a:ext uri="{9D8B030D-6E8A-4147-A177-3AD203B41FA5}">
                      <a16:colId xmlns:a16="http://schemas.microsoft.com/office/drawing/2014/main" val="2539986435"/>
                    </a:ext>
                  </a:extLst>
                </a:gridCol>
                <a:gridCol w="329184">
                  <a:extLst>
                    <a:ext uri="{9D8B030D-6E8A-4147-A177-3AD203B41FA5}">
                      <a16:colId xmlns:a16="http://schemas.microsoft.com/office/drawing/2014/main" val="3867410506"/>
                    </a:ext>
                  </a:extLst>
                </a:gridCol>
                <a:gridCol w="329184">
                  <a:extLst>
                    <a:ext uri="{9D8B030D-6E8A-4147-A177-3AD203B41FA5}">
                      <a16:colId xmlns:a16="http://schemas.microsoft.com/office/drawing/2014/main" val="4037741760"/>
                    </a:ext>
                  </a:extLst>
                </a:gridCol>
                <a:gridCol w="329184">
                  <a:extLst>
                    <a:ext uri="{9D8B030D-6E8A-4147-A177-3AD203B41FA5}">
                      <a16:colId xmlns:a16="http://schemas.microsoft.com/office/drawing/2014/main" val="3583812260"/>
                    </a:ext>
                  </a:extLst>
                </a:gridCol>
                <a:gridCol w="329184">
                  <a:extLst>
                    <a:ext uri="{9D8B030D-6E8A-4147-A177-3AD203B41FA5}">
                      <a16:colId xmlns:a16="http://schemas.microsoft.com/office/drawing/2014/main" val="3654099921"/>
                    </a:ext>
                  </a:extLst>
                </a:gridCol>
                <a:gridCol w="329184">
                  <a:extLst>
                    <a:ext uri="{9D8B030D-6E8A-4147-A177-3AD203B41FA5}">
                      <a16:colId xmlns:a16="http://schemas.microsoft.com/office/drawing/2014/main" val="1795278358"/>
                    </a:ext>
                  </a:extLst>
                </a:gridCol>
                <a:gridCol w="370332">
                  <a:extLst>
                    <a:ext uri="{9D8B030D-6E8A-4147-A177-3AD203B41FA5}">
                      <a16:colId xmlns:a16="http://schemas.microsoft.com/office/drawing/2014/main" val="2196086291"/>
                    </a:ext>
                  </a:extLst>
                </a:gridCol>
                <a:gridCol w="370332">
                  <a:extLst>
                    <a:ext uri="{9D8B030D-6E8A-4147-A177-3AD203B41FA5}">
                      <a16:colId xmlns:a16="http://schemas.microsoft.com/office/drawing/2014/main" val="116046782"/>
                    </a:ext>
                  </a:extLst>
                </a:gridCol>
                <a:gridCol w="329184">
                  <a:extLst>
                    <a:ext uri="{9D8B030D-6E8A-4147-A177-3AD203B41FA5}">
                      <a16:colId xmlns:a16="http://schemas.microsoft.com/office/drawing/2014/main" val="1036577111"/>
                    </a:ext>
                  </a:extLst>
                </a:gridCol>
                <a:gridCol w="329184">
                  <a:extLst>
                    <a:ext uri="{9D8B030D-6E8A-4147-A177-3AD203B41FA5}">
                      <a16:colId xmlns:a16="http://schemas.microsoft.com/office/drawing/2014/main" val="334652153"/>
                    </a:ext>
                  </a:extLst>
                </a:gridCol>
                <a:gridCol w="370332">
                  <a:extLst>
                    <a:ext uri="{9D8B030D-6E8A-4147-A177-3AD203B41FA5}">
                      <a16:colId xmlns:a16="http://schemas.microsoft.com/office/drawing/2014/main" val="3096252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055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- 2018-05-31 17:30:15 </a:t>
                      </a:r>
                      <a:r>
                        <a:rPr kumimoji="0" lang="ar-AE" sz="1000" b="0" i="0" u="none" strike="noStrike" kern="1200" cap="none" spc="0" normalizeH="0" baseline="0" noProof="0">
                          <a:ln>
                            <a:noFill/>
                          </a:ln>
                          <a:solidFill>
                            <a:prstClr val="black"/>
                          </a:solidFill>
                          <a:effectLst/>
                          <a:uLnTx/>
                          <a:uFillTx/>
                          <a:latin typeface="+mn-lt"/>
                          <a:ea typeface="+mn-ea"/>
                          <a:cs typeface="+mn-cs"/>
                        </a:rPr>
                        <a:t> 
 #جديد_الدواء يقدم المجموعة المثالية لشعر ناعم وأملس
كيراتين ثيرابي آمن لشعرك, مناسب لجميع أنواع الشعر ويدوم إلى 3 شهور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6100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- 2018-05-31 09:31:43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تجنب تناول المشروبات الغازية لأنها مليئة بالسكريات. ويفضل كذلك تجنب الأنواع المخصصة للدايت من هذه المشروبات الغازية لأنها تحتوي على الكافيين.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7425298"/>
                  </a:ext>
                </a:extLst>
              </a:tr>
            </a:tbl>
          </a:graphicData>
        </a:graphic>
      </p:graphicFrame>
      <p:sp>
        <p:nvSpPr>
          <p:cNvPr id="4" name="Text Placeholder 3">
            <a:extLst>
              <a:ext uri="{FF2B5EF4-FFF2-40B4-BE49-F238E27FC236}">
                <a16:creationId xmlns:a16="http://schemas.microsoft.com/office/drawing/2014/main" id="{AA06664C-D512-4BEA-8DBF-D1759C320B5A}"/>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2036978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2925C-EC93-479F-A95D-7AA881265E9E}"/>
              </a:ext>
            </a:extLst>
          </p:cNvPr>
          <p:cNvSpPr>
            <a:spLocks noGrp="1"/>
          </p:cNvSpPr>
          <p:nvPr>
            <p:ph type="title"/>
          </p:nvPr>
        </p:nvSpPr>
        <p:spPr/>
        <p:txBody>
          <a:bodyPr/>
          <a:lstStyle/>
          <a:p>
            <a:r>
              <a:rPr lang="en-US"/>
              <a:t>Facebook Own Posts Table | AlDawaa - 2 of 10</a:t>
            </a:r>
          </a:p>
        </p:txBody>
      </p:sp>
      <p:graphicFrame>
        <p:nvGraphicFramePr>
          <p:cNvPr id="5" name="Table Placeholder 4">
            <a:extLst>
              <a:ext uri="{FF2B5EF4-FFF2-40B4-BE49-F238E27FC236}">
                <a16:creationId xmlns:a16="http://schemas.microsoft.com/office/drawing/2014/main" id="{B841C862-0F21-40F9-8263-5FCFD373CEE1}"/>
              </a:ext>
            </a:extLst>
          </p:cNvPr>
          <p:cNvGraphicFramePr>
            <a:graphicFrameLocks noGrp="1"/>
          </p:cNvGraphicFramePr>
          <p:nvPr>
            <p:ph type="tbl" sz="quarter" idx="13"/>
            <p:extLst>
              <p:ext uri="{D42A27DB-BD31-4B8C-83A1-F6EECF244321}">
                <p14:modId xmlns:p14="http://schemas.microsoft.com/office/powerpoint/2010/main" val="2165608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54155976"/>
                    </a:ext>
                  </a:extLst>
                </a:gridCol>
                <a:gridCol w="370332">
                  <a:extLst>
                    <a:ext uri="{9D8B030D-6E8A-4147-A177-3AD203B41FA5}">
                      <a16:colId xmlns:a16="http://schemas.microsoft.com/office/drawing/2014/main" val="3849520786"/>
                    </a:ext>
                  </a:extLst>
                </a:gridCol>
                <a:gridCol w="370332">
                  <a:extLst>
                    <a:ext uri="{9D8B030D-6E8A-4147-A177-3AD203B41FA5}">
                      <a16:colId xmlns:a16="http://schemas.microsoft.com/office/drawing/2014/main" val="2378826187"/>
                    </a:ext>
                  </a:extLst>
                </a:gridCol>
                <a:gridCol w="370332">
                  <a:extLst>
                    <a:ext uri="{9D8B030D-6E8A-4147-A177-3AD203B41FA5}">
                      <a16:colId xmlns:a16="http://schemas.microsoft.com/office/drawing/2014/main" val="3148996437"/>
                    </a:ext>
                  </a:extLst>
                </a:gridCol>
                <a:gridCol w="329184">
                  <a:extLst>
                    <a:ext uri="{9D8B030D-6E8A-4147-A177-3AD203B41FA5}">
                      <a16:colId xmlns:a16="http://schemas.microsoft.com/office/drawing/2014/main" val="4169642368"/>
                    </a:ext>
                  </a:extLst>
                </a:gridCol>
                <a:gridCol w="329184">
                  <a:extLst>
                    <a:ext uri="{9D8B030D-6E8A-4147-A177-3AD203B41FA5}">
                      <a16:colId xmlns:a16="http://schemas.microsoft.com/office/drawing/2014/main" val="1370789123"/>
                    </a:ext>
                  </a:extLst>
                </a:gridCol>
                <a:gridCol w="329184">
                  <a:extLst>
                    <a:ext uri="{9D8B030D-6E8A-4147-A177-3AD203B41FA5}">
                      <a16:colId xmlns:a16="http://schemas.microsoft.com/office/drawing/2014/main" val="1039376092"/>
                    </a:ext>
                  </a:extLst>
                </a:gridCol>
                <a:gridCol w="329184">
                  <a:extLst>
                    <a:ext uri="{9D8B030D-6E8A-4147-A177-3AD203B41FA5}">
                      <a16:colId xmlns:a16="http://schemas.microsoft.com/office/drawing/2014/main" val="2247433258"/>
                    </a:ext>
                  </a:extLst>
                </a:gridCol>
                <a:gridCol w="329184">
                  <a:extLst>
                    <a:ext uri="{9D8B030D-6E8A-4147-A177-3AD203B41FA5}">
                      <a16:colId xmlns:a16="http://schemas.microsoft.com/office/drawing/2014/main" val="1405773934"/>
                    </a:ext>
                  </a:extLst>
                </a:gridCol>
                <a:gridCol w="329184">
                  <a:extLst>
                    <a:ext uri="{9D8B030D-6E8A-4147-A177-3AD203B41FA5}">
                      <a16:colId xmlns:a16="http://schemas.microsoft.com/office/drawing/2014/main" val="925562903"/>
                    </a:ext>
                  </a:extLst>
                </a:gridCol>
                <a:gridCol w="329184">
                  <a:extLst>
                    <a:ext uri="{9D8B030D-6E8A-4147-A177-3AD203B41FA5}">
                      <a16:colId xmlns:a16="http://schemas.microsoft.com/office/drawing/2014/main" val="277089968"/>
                    </a:ext>
                  </a:extLst>
                </a:gridCol>
                <a:gridCol w="329184">
                  <a:extLst>
                    <a:ext uri="{9D8B030D-6E8A-4147-A177-3AD203B41FA5}">
                      <a16:colId xmlns:a16="http://schemas.microsoft.com/office/drawing/2014/main" val="3997481396"/>
                    </a:ext>
                  </a:extLst>
                </a:gridCol>
                <a:gridCol w="329184">
                  <a:extLst>
                    <a:ext uri="{9D8B030D-6E8A-4147-A177-3AD203B41FA5}">
                      <a16:colId xmlns:a16="http://schemas.microsoft.com/office/drawing/2014/main" val="83611991"/>
                    </a:ext>
                  </a:extLst>
                </a:gridCol>
                <a:gridCol w="370332">
                  <a:extLst>
                    <a:ext uri="{9D8B030D-6E8A-4147-A177-3AD203B41FA5}">
                      <a16:colId xmlns:a16="http://schemas.microsoft.com/office/drawing/2014/main" val="4293639397"/>
                    </a:ext>
                  </a:extLst>
                </a:gridCol>
                <a:gridCol w="370332">
                  <a:extLst>
                    <a:ext uri="{9D8B030D-6E8A-4147-A177-3AD203B41FA5}">
                      <a16:colId xmlns:a16="http://schemas.microsoft.com/office/drawing/2014/main" val="2064910705"/>
                    </a:ext>
                  </a:extLst>
                </a:gridCol>
                <a:gridCol w="329184">
                  <a:extLst>
                    <a:ext uri="{9D8B030D-6E8A-4147-A177-3AD203B41FA5}">
                      <a16:colId xmlns:a16="http://schemas.microsoft.com/office/drawing/2014/main" val="655399101"/>
                    </a:ext>
                  </a:extLst>
                </a:gridCol>
                <a:gridCol w="329184">
                  <a:extLst>
                    <a:ext uri="{9D8B030D-6E8A-4147-A177-3AD203B41FA5}">
                      <a16:colId xmlns:a16="http://schemas.microsoft.com/office/drawing/2014/main" val="1514888702"/>
                    </a:ext>
                  </a:extLst>
                </a:gridCol>
                <a:gridCol w="370332">
                  <a:extLst>
                    <a:ext uri="{9D8B030D-6E8A-4147-A177-3AD203B41FA5}">
                      <a16:colId xmlns:a16="http://schemas.microsoft.com/office/drawing/2014/main" val="1103466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704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- 2018-05-30 12:00:27 </a:t>
                      </a:r>
                      <a:r>
                        <a:rPr kumimoji="0" lang="ar-AE" sz="1000" b="0" i="0" u="none" strike="noStrike" kern="1200" cap="none" spc="0" normalizeH="0" baseline="0" noProof="0">
                          <a:ln>
                            <a:noFill/>
                          </a:ln>
                          <a:solidFill>
                            <a:prstClr val="black"/>
                          </a:solidFill>
                          <a:effectLst/>
                          <a:uLnTx/>
                          <a:uFillTx/>
                          <a:latin typeface="+mn-lt"/>
                          <a:ea typeface="+mn-ea"/>
                          <a:cs typeface="+mn-cs"/>
                        </a:rPr>
                        <a:t> 
 بالتعاون مع جمعية القلب السعودية والمركز السعودي لسلامة المرضى,
يسعدنا حضوركم لفعاليات البرنامج التوعوي يوم (31 مايو – 1 يونيو) في النخيل مول -الرياض من الساعة 9:30 مساءَ  الى 1:00 صباحاَ
العديد من الهدايا بانتظاركم 🌹
@</a:t>
                      </a:r>
                      <a:r>
                        <a:rPr kumimoji="0" lang="en-US" sz="1000" b="0" i="0" u="none" strike="noStrike" kern="1200" cap="none" spc="0" normalizeH="0" baseline="0" noProof="0">
                          <a:ln>
                            <a:noFill/>
                          </a:ln>
                          <a:solidFill>
                            <a:prstClr val="black"/>
                          </a:solidFill>
                          <a:effectLst/>
                          <a:uLnTx/>
                          <a:uFillTx/>
                          <a:latin typeface="+mn-lt"/>
                          <a:ea typeface="+mn-ea"/>
                          <a:cs typeface="+mn-cs"/>
                        </a:rPr>
                        <a:t>Spsc.Sa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872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- 2018-05-29 14:21:29 </a:t>
                      </a:r>
                      <a:r>
                        <a:rPr kumimoji="0" lang="ar-AE" sz="1000" b="0" i="0" u="none" strike="noStrike" kern="1200" cap="none" spc="0" normalizeH="0" baseline="0" noProof="0">
                          <a:ln>
                            <a:noFill/>
                          </a:ln>
                          <a:solidFill>
                            <a:prstClr val="black"/>
                          </a:solidFill>
                          <a:effectLst/>
                          <a:uLnTx/>
                          <a:uFillTx/>
                          <a:latin typeface="+mn-lt"/>
                          <a:ea typeface="+mn-ea"/>
                          <a:cs typeface="+mn-cs"/>
                        </a:rPr>
                        <a:t> 
 زورينا في صيدليات الدواء #الدمام (فرع رقم 88, 130 و104) وتعرفي على مشاكل بشرتك مجاناَ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808309"/>
                  </a:ext>
                </a:extLst>
              </a:tr>
            </a:tbl>
          </a:graphicData>
        </a:graphic>
      </p:graphicFrame>
      <p:sp>
        <p:nvSpPr>
          <p:cNvPr id="4" name="Text Placeholder 3">
            <a:extLst>
              <a:ext uri="{FF2B5EF4-FFF2-40B4-BE49-F238E27FC236}">
                <a16:creationId xmlns:a16="http://schemas.microsoft.com/office/drawing/2014/main" id="{DE8ED984-1A8B-4DBB-8E16-B9AAB09B5491}"/>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960167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CF08B-9ED1-4E59-A8C2-872F3BB73508}"/>
              </a:ext>
            </a:extLst>
          </p:cNvPr>
          <p:cNvSpPr>
            <a:spLocks noGrp="1"/>
          </p:cNvSpPr>
          <p:nvPr>
            <p:ph type="title"/>
          </p:nvPr>
        </p:nvSpPr>
        <p:spPr/>
        <p:txBody>
          <a:bodyPr/>
          <a:lstStyle/>
          <a:p>
            <a:r>
              <a:rPr lang="en-US"/>
              <a:t>Facebook Own Posts Table | AlDawaa - 3 of 10</a:t>
            </a:r>
          </a:p>
        </p:txBody>
      </p:sp>
      <p:graphicFrame>
        <p:nvGraphicFramePr>
          <p:cNvPr id="5" name="Table Placeholder 4">
            <a:extLst>
              <a:ext uri="{FF2B5EF4-FFF2-40B4-BE49-F238E27FC236}">
                <a16:creationId xmlns:a16="http://schemas.microsoft.com/office/drawing/2014/main" id="{EA2763EE-07B4-4CB0-BFBB-ADCA04BA0265}"/>
              </a:ext>
            </a:extLst>
          </p:cNvPr>
          <p:cNvGraphicFramePr>
            <a:graphicFrameLocks noGrp="1"/>
          </p:cNvGraphicFramePr>
          <p:nvPr>
            <p:ph type="tbl" sz="quarter" idx="13"/>
            <p:extLst>
              <p:ext uri="{D42A27DB-BD31-4B8C-83A1-F6EECF244321}">
                <p14:modId xmlns:p14="http://schemas.microsoft.com/office/powerpoint/2010/main" val="1298149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26404686"/>
                    </a:ext>
                  </a:extLst>
                </a:gridCol>
                <a:gridCol w="370332">
                  <a:extLst>
                    <a:ext uri="{9D8B030D-6E8A-4147-A177-3AD203B41FA5}">
                      <a16:colId xmlns:a16="http://schemas.microsoft.com/office/drawing/2014/main" val="3117182361"/>
                    </a:ext>
                  </a:extLst>
                </a:gridCol>
                <a:gridCol w="370332">
                  <a:extLst>
                    <a:ext uri="{9D8B030D-6E8A-4147-A177-3AD203B41FA5}">
                      <a16:colId xmlns:a16="http://schemas.microsoft.com/office/drawing/2014/main" val="1139543294"/>
                    </a:ext>
                  </a:extLst>
                </a:gridCol>
                <a:gridCol w="370332">
                  <a:extLst>
                    <a:ext uri="{9D8B030D-6E8A-4147-A177-3AD203B41FA5}">
                      <a16:colId xmlns:a16="http://schemas.microsoft.com/office/drawing/2014/main" val="3535814739"/>
                    </a:ext>
                  </a:extLst>
                </a:gridCol>
                <a:gridCol w="329184">
                  <a:extLst>
                    <a:ext uri="{9D8B030D-6E8A-4147-A177-3AD203B41FA5}">
                      <a16:colId xmlns:a16="http://schemas.microsoft.com/office/drawing/2014/main" val="2687799343"/>
                    </a:ext>
                  </a:extLst>
                </a:gridCol>
                <a:gridCol w="329184">
                  <a:extLst>
                    <a:ext uri="{9D8B030D-6E8A-4147-A177-3AD203B41FA5}">
                      <a16:colId xmlns:a16="http://schemas.microsoft.com/office/drawing/2014/main" val="2896066917"/>
                    </a:ext>
                  </a:extLst>
                </a:gridCol>
                <a:gridCol w="329184">
                  <a:extLst>
                    <a:ext uri="{9D8B030D-6E8A-4147-A177-3AD203B41FA5}">
                      <a16:colId xmlns:a16="http://schemas.microsoft.com/office/drawing/2014/main" val="2530581103"/>
                    </a:ext>
                  </a:extLst>
                </a:gridCol>
                <a:gridCol w="329184">
                  <a:extLst>
                    <a:ext uri="{9D8B030D-6E8A-4147-A177-3AD203B41FA5}">
                      <a16:colId xmlns:a16="http://schemas.microsoft.com/office/drawing/2014/main" val="2932731616"/>
                    </a:ext>
                  </a:extLst>
                </a:gridCol>
                <a:gridCol w="329184">
                  <a:extLst>
                    <a:ext uri="{9D8B030D-6E8A-4147-A177-3AD203B41FA5}">
                      <a16:colId xmlns:a16="http://schemas.microsoft.com/office/drawing/2014/main" val="1570684023"/>
                    </a:ext>
                  </a:extLst>
                </a:gridCol>
                <a:gridCol w="329184">
                  <a:extLst>
                    <a:ext uri="{9D8B030D-6E8A-4147-A177-3AD203B41FA5}">
                      <a16:colId xmlns:a16="http://schemas.microsoft.com/office/drawing/2014/main" val="3122109271"/>
                    </a:ext>
                  </a:extLst>
                </a:gridCol>
                <a:gridCol w="329184">
                  <a:extLst>
                    <a:ext uri="{9D8B030D-6E8A-4147-A177-3AD203B41FA5}">
                      <a16:colId xmlns:a16="http://schemas.microsoft.com/office/drawing/2014/main" val="2842046240"/>
                    </a:ext>
                  </a:extLst>
                </a:gridCol>
                <a:gridCol w="329184">
                  <a:extLst>
                    <a:ext uri="{9D8B030D-6E8A-4147-A177-3AD203B41FA5}">
                      <a16:colId xmlns:a16="http://schemas.microsoft.com/office/drawing/2014/main" val="530425095"/>
                    </a:ext>
                  </a:extLst>
                </a:gridCol>
                <a:gridCol w="329184">
                  <a:extLst>
                    <a:ext uri="{9D8B030D-6E8A-4147-A177-3AD203B41FA5}">
                      <a16:colId xmlns:a16="http://schemas.microsoft.com/office/drawing/2014/main" val="2992050402"/>
                    </a:ext>
                  </a:extLst>
                </a:gridCol>
                <a:gridCol w="370332">
                  <a:extLst>
                    <a:ext uri="{9D8B030D-6E8A-4147-A177-3AD203B41FA5}">
                      <a16:colId xmlns:a16="http://schemas.microsoft.com/office/drawing/2014/main" val="3116692262"/>
                    </a:ext>
                  </a:extLst>
                </a:gridCol>
                <a:gridCol w="370332">
                  <a:extLst>
                    <a:ext uri="{9D8B030D-6E8A-4147-A177-3AD203B41FA5}">
                      <a16:colId xmlns:a16="http://schemas.microsoft.com/office/drawing/2014/main" val="1239191368"/>
                    </a:ext>
                  </a:extLst>
                </a:gridCol>
                <a:gridCol w="329184">
                  <a:extLst>
                    <a:ext uri="{9D8B030D-6E8A-4147-A177-3AD203B41FA5}">
                      <a16:colId xmlns:a16="http://schemas.microsoft.com/office/drawing/2014/main" val="2312853560"/>
                    </a:ext>
                  </a:extLst>
                </a:gridCol>
                <a:gridCol w="329184">
                  <a:extLst>
                    <a:ext uri="{9D8B030D-6E8A-4147-A177-3AD203B41FA5}">
                      <a16:colId xmlns:a16="http://schemas.microsoft.com/office/drawing/2014/main" val="2242566557"/>
                    </a:ext>
                  </a:extLst>
                </a:gridCol>
                <a:gridCol w="370332">
                  <a:extLst>
                    <a:ext uri="{9D8B030D-6E8A-4147-A177-3AD203B41FA5}">
                      <a16:colId xmlns:a16="http://schemas.microsoft.com/office/drawing/2014/main" val="2091342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654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- 2018-05-29 12:15:00 </a:t>
                      </a:r>
                      <a:r>
                        <a:rPr kumimoji="0" lang="ar-AE" sz="1000" b="0" i="0" u="none" strike="noStrike" kern="1200" cap="none" spc="0" normalizeH="0" baseline="0" noProof="0">
                          <a:ln>
                            <a:noFill/>
                          </a:ln>
                          <a:solidFill>
                            <a:prstClr val="black"/>
                          </a:solidFill>
                          <a:effectLst/>
                          <a:uLnTx/>
                          <a:uFillTx/>
                          <a:latin typeface="+mn-lt"/>
                          <a:ea typeface="+mn-ea"/>
                          <a:cs typeface="+mn-cs"/>
                        </a:rPr>
                        <a:t> 
 تعرفي على ما هو جديدنا من منتجات للعناية بالشعر, الجسم والبشرة 
#جديد_الدواء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6487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19:59:18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369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19:37:09 </a:t>
                      </a:r>
                      <a:r>
                        <a:rPr kumimoji="0" lang="ar-AE" sz="1000" b="0" i="0" u="none" strike="noStrike" kern="1200" cap="none" spc="0" normalizeH="0" baseline="0" noProof="0">
                          <a:ln>
                            <a:noFill/>
                          </a:ln>
                          <a:solidFill>
                            <a:prstClr val="black"/>
                          </a:solidFill>
                          <a:effectLst/>
                          <a:uLnTx/>
                          <a:uFillTx/>
                          <a:latin typeface="+mn-lt"/>
                          <a:ea typeface="+mn-ea"/>
                          <a:cs typeface="+mn-cs"/>
                        </a:rPr>
                        <a:t> 
 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7717895"/>
                  </a:ext>
                </a:extLst>
              </a:tr>
            </a:tbl>
          </a:graphicData>
        </a:graphic>
      </p:graphicFrame>
      <p:sp>
        <p:nvSpPr>
          <p:cNvPr id="4" name="Text Placeholder 3">
            <a:extLst>
              <a:ext uri="{FF2B5EF4-FFF2-40B4-BE49-F238E27FC236}">
                <a16:creationId xmlns:a16="http://schemas.microsoft.com/office/drawing/2014/main" id="{EDCF9B60-3E84-4540-9F90-0052D19511AA}"/>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664721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E9207-D39A-44B8-8056-17656603271C}"/>
              </a:ext>
            </a:extLst>
          </p:cNvPr>
          <p:cNvSpPr>
            <a:spLocks noGrp="1"/>
          </p:cNvSpPr>
          <p:nvPr>
            <p:ph type="title"/>
          </p:nvPr>
        </p:nvSpPr>
        <p:spPr/>
        <p:txBody>
          <a:bodyPr/>
          <a:lstStyle/>
          <a:p>
            <a:r>
              <a:rPr lang="en-US"/>
              <a:t>Facebook Own Posts Table | AlDawaa - 4 of 10</a:t>
            </a:r>
          </a:p>
        </p:txBody>
      </p:sp>
      <p:graphicFrame>
        <p:nvGraphicFramePr>
          <p:cNvPr id="5" name="Table Placeholder 4">
            <a:extLst>
              <a:ext uri="{FF2B5EF4-FFF2-40B4-BE49-F238E27FC236}">
                <a16:creationId xmlns:a16="http://schemas.microsoft.com/office/drawing/2014/main" id="{102C2F63-D843-41F5-953E-2DDCF74909F3}"/>
              </a:ext>
            </a:extLst>
          </p:cNvPr>
          <p:cNvGraphicFramePr>
            <a:graphicFrameLocks noGrp="1"/>
          </p:cNvGraphicFramePr>
          <p:nvPr>
            <p:ph type="tbl" sz="quarter" idx="13"/>
            <p:extLst>
              <p:ext uri="{D42A27DB-BD31-4B8C-83A1-F6EECF244321}">
                <p14:modId xmlns:p14="http://schemas.microsoft.com/office/powerpoint/2010/main" val="4249919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50980796"/>
                    </a:ext>
                  </a:extLst>
                </a:gridCol>
                <a:gridCol w="370332">
                  <a:extLst>
                    <a:ext uri="{9D8B030D-6E8A-4147-A177-3AD203B41FA5}">
                      <a16:colId xmlns:a16="http://schemas.microsoft.com/office/drawing/2014/main" val="1421596082"/>
                    </a:ext>
                  </a:extLst>
                </a:gridCol>
                <a:gridCol w="370332">
                  <a:extLst>
                    <a:ext uri="{9D8B030D-6E8A-4147-A177-3AD203B41FA5}">
                      <a16:colId xmlns:a16="http://schemas.microsoft.com/office/drawing/2014/main" val="3888375858"/>
                    </a:ext>
                  </a:extLst>
                </a:gridCol>
                <a:gridCol w="370332">
                  <a:extLst>
                    <a:ext uri="{9D8B030D-6E8A-4147-A177-3AD203B41FA5}">
                      <a16:colId xmlns:a16="http://schemas.microsoft.com/office/drawing/2014/main" val="3027207344"/>
                    </a:ext>
                  </a:extLst>
                </a:gridCol>
                <a:gridCol w="329184">
                  <a:extLst>
                    <a:ext uri="{9D8B030D-6E8A-4147-A177-3AD203B41FA5}">
                      <a16:colId xmlns:a16="http://schemas.microsoft.com/office/drawing/2014/main" val="3011303912"/>
                    </a:ext>
                  </a:extLst>
                </a:gridCol>
                <a:gridCol w="329184">
                  <a:extLst>
                    <a:ext uri="{9D8B030D-6E8A-4147-A177-3AD203B41FA5}">
                      <a16:colId xmlns:a16="http://schemas.microsoft.com/office/drawing/2014/main" val="2081304604"/>
                    </a:ext>
                  </a:extLst>
                </a:gridCol>
                <a:gridCol w="329184">
                  <a:extLst>
                    <a:ext uri="{9D8B030D-6E8A-4147-A177-3AD203B41FA5}">
                      <a16:colId xmlns:a16="http://schemas.microsoft.com/office/drawing/2014/main" val="70910549"/>
                    </a:ext>
                  </a:extLst>
                </a:gridCol>
                <a:gridCol w="329184">
                  <a:extLst>
                    <a:ext uri="{9D8B030D-6E8A-4147-A177-3AD203B41FA5}">
                      <a16:colId xmlns:a16="http://schemas.microsoft.com/office/drawing/2014/main" val="3740592121"/>
                    </a:ext>
                  </a:extLst>
                </a:gridCol>
                <a:gridCol w="329184">
                  <a:extLst>
                    <a:ext uri="{9D8B030D-6E8A-4147-A177-3AD203B41FA5}">
                      <a16:colId xmlns:a16="http://schemas.microsoft.com/office/drawing/2014/main" val="3612375346"/>
                    </a:ext>
                  </a:extLst>
                </a:gridCol>
                <a:gridCol w="329184">
                  <a:extLst>
                    <a:ext uri="{9D8B030D-6E8A-4147-A177-3AD203B41FA5}">
                      <a16:colId xmlns:a16="http://schemas.microsoft.com/office/drawing/2014/main" val="3535503461"/>
                    </a:ext>
                  </a:extLst>
                </a:gridCol>
                <a:gridCol w="329184">
                  <a:extLst>
                    <a:ext uri="{9D8B030D-6E8A-4147-A177-3AD203B41FA5}">
                      <a16:colId xmlns:a16="http://schemas.microsoft.com/office/drawing/2014/main" val="2890221572"/>
                    </a:ext>
                  </a:extLst>
                </a:gridCol>
                <a:gridCol w="329184">
                  <a:extLst>
                    <a:ext uri="{9D8B030D-6E8A-4147-A177-3AD203B41FA5}">
                      <a16:colId xmlns:a16="http://schemas.microsoft.com/office/drawing/2014/main" val="52359528"/>
                    </a:ext>
                  </a:extLst>
                </a:gridCol>
                <a:gridCol w="329184">
                  <a:extLst>
                    <a:ext uri="{9D8B030D-6E8A-4147-A177-3AD203B41FA5}">
                      <a16:colId xmlns:a16="http://schemas.microsoft.com/office/drawing/2014/main" val="3362133807"/>
                    </a:ext>
                  </a:extLst>
                </a:gridCol>
                <a:gridCol w="370332">
                  <a:extLst>
                    <a:ext uri="{9D8B030D-6E8A-4147-A177-3AD203B41FA5}">
                      <a16:colId xmlns:a16="http://schemas.microsoft.com/office/drawing/2014/main" val="1722216004"/>
                    </a:ext>
                  </a:extLst>
                </a:gridCol>
                <a:gridCol w="370332">
                  <a:extLst>
                    <a:ext uri="{9D8B030D-6E8A-4147-A177-3AD203B41FA5}">
                      <a16:colId xmlns:a16="http://schemas.microsoft.com/office/drawing/2014/main" val="3781232254"/>
                    </a:ext>
                  </a:extLst>
                </a:gridCol>
                <a:gridCol w="329184">
                  <a:extLst>
                    <a:ext uri="{9D8B030D-6E8A-4147-A177-3AD203B41FA5}">
                      <a16:colId xmlns:a16="http://schemas.microsoft.com/office/drawing/2014/main" val="1046192162"/>
                    </a:ext>
                  </a:extLst>
                </a:gridCol>
                <a:gridCol w="329184">
                  <a:extLst>
                    <a:ext uri="{9D8B030D-6E8A-4147-A177-3AD203B41FA5}">
                      <a16:colId xmlns:a16="http://schemas.microsoft.com/office/drawing/2014/main" val="4108919518"/>
                    </a:ext>
                  </a:extLst>
                </a:gridCol>
                <a:gridCol w="370332">
                  <a:extLst>
                    <a:ext uri="{9D8B030D-6E8A-4147-A177-3AD203B41FA5}">
                      <a16:colId xmlns:a16="http://schemas.microsoft.com/office/drawing/2014/main" val="34489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21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17:30:14 </a:t>
                      </a:r>
                      <a:r>
                        <a:rPr kumimoji="0" lang="ar-AE" sz="1000" b="0" i="0" u="none" strike="noStrike" kern="1200" cap="none" spc="0" normalizeH="0" baseline="0" noProof="0">
                          <a:ln>
                            <a:noFill/>
                          </a:ln>
                          <a:solidFill>
                            <a:prstClr val="black"/>
                          </a:solidFill>
                          <a:effectLst/>
                          <a:uLnTx/>
                          <a:uFillTx/>
                          <a:latin typeface="+mn-lt"/>
                          <a:ea typeface="+mn-ea"/>
                          <a:cs typeface="+mn-cs"/>
                        </a:rPr>
                        <a:t> 
 المشروبات الرمضانية لها نكهة خاصة في #رمضان لكن اختر صح وتناول العصائر الطبيعية كبديل🍇.
 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674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19:30:06 </a:t>
                      </a:r>
                      <a:r>
                        <a:rPr kumimoji="0" lang="ar-AE" sz="1000" b="0" i="0" u="none" strike="noStrike" kern="1200" cap="none" spc="0" normalizeH="0" baseline="0" noProof="0">
                          <a:ln>
                            <a:noFill/>
                          </a:ln>
                          <a:solidFill>
                            <a:prstClr val="black"/>
                          </a:solidFill>
                          <a:effectLst/>
                          <a:uLnTx/>
                          <a:uFillTx/>
                          <a:latin typeface="+mn-lt"/>
                          <a:ea typeface="+mn-ea"/>
                          <a:cs typeface="+mn-cs"/>
                        </a:rPr>
                        <a:t> 
 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165679"/>
                  </a:ext>
                </a:extLst>
              </a:tr>
            </a:tbl>
          </a:graphicData>
        </a:graphic>
      </p:graphicFrame>
      <p:sp>
        <p:nvSpPr>
          <p:cNvPr id="4" name="Text Placeholder 3">
            <a:extLst>
              <a:ext uri="{FF2B5EF4-FFF2-40B4-BE49-F238E27FC236}">
                <a16:creationId xmlns:a16="http://schemas.microsoft.com/office/drawing/2014/main" id="{B1F9B716-9EAB-4B83-81D4-0ED6D15DAABB}"/>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304126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A3A66-CC79-48B4-B76C-31FB5DF9C1C8}"/>
              </a:ext>
            </a:extLst>
          </p:cNvPr>
          <p:cNvSpPr>
            <a:spLocks noGrp="1"/>
          </p:cNvSpPr>
          <p:nvPr>
            <p:ph type="title"/>
          </p:nvPr>
        </p:nvSpPr>
        <p:spPr/>
        <p:txBody>
          <a:bodyPr/>
          <a:lstStyle/>
          <a:p>
            <a:r>
              <a:rPr lang="en-US"/>
              <a:t>Facebook Own Posts Table | AlDawaa - 5 of 10</a:t>
            </a:r>
          </a:p>
        </p:txBody>
      </p:sp>
      <p:graphicFrame>
        <p:nvGraphicFramePr>
          <p:cNvPr id="5" name="Table Placeholder 4">
            <a:extLst>
              <a:ext uri="{FF2B5EF4-FFF2-40B4-BE49-F238E27FC236}">
                <a16:creationId xmlns:a16="http://schemas.microsoft.com/office/drawing/2014/main" id="{37366B29-FB2B-40AB-893E-8DBF681CA236}"/>
              </a:ext>
            </a:extLst>
          </p:cNvPr>
          <p:cNvGraphicFramePr>
            <a:graphicFrameLocks noGrp="1"/>
          </p:cNvGraphicFramePr>
          <p:nvPr>
            <p:ph type="tbl" sz="quarter" idx="13"/>
            <p:extLst>
              <p:ext uri="{D42A27DB-BD31-4B8C-83A1-F6EECF244321}">
                <p14:modId xmlns:p14="http://schemas.microsoft.com/office/powerpoint/2010/main" val="3002312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52575346"/>
                    </a:ext>
                  </a:extLst>
                </a:gridCol>
                <a:gridCol w="370332">
                  <a:extLst>
                    <a:ext uri="{9D8B030D-6E8A-4147-A177-3AD203B41FA5}">
                      <a16:colId xmlns:a16="http://schemas.microsoft.com/office/drawing/2014/main" val="2468757009"/>
                    </a:ext>
                  </a:extLst>
                </a:gridCol>
                <a:gridCol w="370332">
                  <a:extLst>
                    <a:ext uri="{9D8B030D-6E8A-4147-A177-3AD203B41FA5}">
                      <a16:colId xmlns:a16="http://schemas.microsoft.com/office/drawing/2014/main" val="3084435453"/>
                    </a:ext>
                  </a:extLst>
                </a:gridCol>
                <a:gridCol w="370332">
                  <a:extLst>
                    <a:ext uri="{9D8B030D-6E8A-4147-A177-3AD203B41FA5}">
                      <a16:colId xmlns:a16="http://schemas.microsoft.com/office/drawing/2014/main" val="2504458681"/>
                    </a:ext>
                  </a:extLst>
                </a:gridCol>
                <a:gridCol w="329184">
                  <a:extLst>
                    <a:ext uri="{9D8B030D-6E8A-4147-A177-3AD203B41FA5}">
                      <a16:colId xmlns:a16="http://schemas.microsoft.com/office/drawing/2014/main" val="559944450"/>
                    </a:ext>
                  </a:extLst>
                </a:gridCol>
                <a:gridCol w="329184">
                  <a:extLst>
                    <a:ext uri="{9D8B030D-6E8A-4147-A177-3AD203B41FA5}">
                      <a16:colId xmlns:a16="http://schemas.microsoft.com/office/drawing/2014/main" val="3383926836"/>
                    </a:ext>
                  </a:extLst>
                </a:gridCol>
                <a:gridCol w="329184">
                  <a:extLst>
                    <a:ext uri="{9D8B030D-6E8A-4147-A177-3AD203B41FA5}">
                      <a16:colId xmlns:a16="http://schemas.microsoft.com/office/drawing/2014/main" val="1807525686"/>
                    </a:ext>
                  </a:extLst>
                </a:gridCol>
                <a:gridCol w="329184">
                  <a:extLst>
                    <a:ext uri="{9D8B030D-6E8A-4147-A177-3AD203B41FA5}">
                      <a16:colId xmlns:a16="http://schemas.microsoft.com/office/drawing/2014/main" val="3044650503"/>
                    </a:ext>
                  </a:extLst>
                </a:gridCol>
                <a:gridCol w="329184">
                  <a:extLst>
                    <a:ext uri="{9D8B030D-6E8A-4147-A177-3AD203B41FA5}">
                      <a16:colId xmlns:a16="http://schemas.microsoft.com/office/drawing/2014/main" val="640600960"/>
                    </a:ext>
                  </a:extLst>
                </a:gridCol>
                <a:gridCol w="329184">
                  <a:extLst>
                    <a:ext uri="{9D8B030D-6E8A-4147-A177-3AD203B41FA5}">
                      <a16:colId xmlns:a16="http://schemas.microsoft.com/office/drawing/2014/main" val="156078471"/>
                    </a:ext>
                  </a:extLst>
                </a:gridCol>
                <a:gridCol w="329184">
                  <a:extLst>
                    <a:ext uri="{9D8B030D-6E8A-4147-A177-3AD203B41FA5}">
                      <a16:colId xmlns:a16="http://schemas.microsoft.com/office/drawing/2014/main" val="831707800"/>
                    </a:ext>
                  </a:extLst>
                </a:gridCol>
                <a:gridCol w="329184">
                  <a:extLst>
                    <a:ext uri="{9D8B030D-6E8A-4147-A177-3AD203B41FA5}">
                      <a16:colId xmlns:a16="http://schemas.microsoft.com/office/drawing/2014/main" val="2465314226"/>
                    </a:ext>
                  </a:extLst>
                </a:gridCol>
                <a:gridCol w="329184">
                  <a:extLst>
                    <a:ext uri="{9D8B030D-6E8A-4147-A177-3AD203B41FA5}">
                      <a16:colId xmlns:a16="http://schemas.microsoft.com/office/drawing/2014/main" val="110948080"/>
                    </a:ext>
                  </a:extLst>
                </a:gridCol>
                <a:gridCol w="370332">
                  <a:extLst>
                    <a:ext uri="{9D8B030D-6E8A-4147-A177-3AD203B41FA5}">
                      <a16:colId xmlns:a16="http://schemas.microsoft.com/office/drawing/2014/main" val="2061971478"/>
                    </a:ext>
                  </a:extLst>
                </a:gridCol>
                <a:gridCol w="370332">
                  <a:extLst>
                    <a:ext uri="{9D8B030D-6E8A-4147-A177-3AD203B41FA5}">
                      <a16:colId xmlns:a16="http://schemas.microsoft.com/office/drawing/2014/main" val="1850674117"/>
                    </a:ext>
                  </a:extLst>
                </a:gridCol>
                <a:gridCol w="329184">
                  <a:extLst>
                    <a:ext uri="{9D8B030D-6E8A-4147-A177-3AD203B41FA5}">
                      <a16:colId xmlns:a16="http://schemas.microsoft.com/office/drawing/2014/main" val="320783075"/>
                    </a:ext>
                  </a:extLst>
                </a:gridCol>
                <a:gridCol w="329184">
                  <a:extLst>
                    <a:ext uri="{9D8B030D-6E8A-4147-A177-3AD203B41FA5}">
                      <a16:colId xmlns:a16="http://schemas.microsoft.com/office/drawing/2014/main" val="713756464"/>
                    </a:ext>
                  </a:extLst>
                </a:gridCol>
                <a:gridCol w="370332">
                  <a:extLst>
                    <a:ext uri="{9D8B030D-6E8A-4147-A177-3AD203B41FA5}">
                      <a16:colId xmlns:a16="http://schemas.microsoft.com/office/drawing/2014/main" val="3694843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799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17:53:01 </a:t>
                      </a:r>
                      <a:r>
                        <a:rPr kumimoji="0" lang="ar-AE" sz="1000" b="0" i="0" u="none" strike="noStrike" kern="1200" cap="none" spc="0" normalizeH="0" baseline="0" noProof="0">
                          <a:ln>
                            <a:noFill/>
                          </a:ln>
                          <a:solidFill>
                            <a:prstClr val="black"/>
                          </a:solidFill>
                          <a:effectLst/>
                          <a:uLnTx/>
                          <a:uFillTx/>
                          <a:latin typeface="+mn-lt"/>
                          <a:ea typeface="+mn-ea"/>
                          <a:cs typeface="+mn-cs"/>
                        </a:rPr>
                        <a:t> 
 لعناية فائقة وتألق دائم🌷 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838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17:43:22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تقدم العديد من المنتجات للعناية ببشرتك 💆🏻‍♀ العرض ساري الى 3 يونيو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450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12:54:01 </a:t>
                      </a:r>
                      <a:r>
                        <a:rPr kumimoji="0" lang="ar-AE" sz="1000" b="0" i="0" u="none" strike="noStrike" kern="1200" cap="none" spc="0" normalizeH="0" baseline="0" noProof="0">
                          <a:ln>
                            <a:noFill/>
                          </a:ln>
                          <a:solidFill>
                            <a:prstClr val="black"/>
                          </a:solidFill>
                          <a:effectLst/>
                          <a:uLnTx/>
                          <a:uFillTx/>
                          <a:latin typeface="+mn-lt"/>
                          <a:ea typeface="+mn-ea"/>
                          <a:cs typeface="+mn-cs"/>
                        </a:rPr>
                        <a:t> 
 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3688140"/>
                  </a:ext>
                </a:extLst>
              </a:tr>
            </a:tbl>
          </a:graphicData>
        </a:graphic>
      </p:graphicFrame>
      <p:sp>
        <p:nvSpPr>
          <p:cNvPr id="4" name="Text Placeholder 3">
            <a:extLst>
              <a:ext uri="{FF2B5EF4-FFF2-40B4-BE49-F238E27FC236}">
                <a16:creationId xmlns:a16="http://schemas.microsoft.com/office/drawing/2014/main" id="{3361EE14-C30B-40D1-874F-F61D576D9B55}"/>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4016662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B7F8-73E9-4A68-8ED3-1CF9F976B811}"/>
              </a:ext>
            </a:extLst>
          </p:cNvPr>
          <p:cNvSpPr>
            <a:spLocks noGrp="1"/>
          </p:cNvSpPr>
          <p:nvPr>
            <p:ph type="title"/>
          </p:nvPr>
        </p:nvSpPr>
        <p:spPr/>
        <p:txBody>
          <a:bodyPr/>
          <a:lstStyle/>
          <a:p>
            <a:r>
              <a:rPr lang="en-US"/>
              <a:t>Facebook Own Posts Table | AlDawaa - 6 of 10</a:t>
            </a:r>
          </a:p>
        </p:txBody>
      </p:sp>
      <p:graphicFrame>
        <p:nvGraphicFramePr>
          <p:cNvPr id="5" name="Table Placeholder 4">
            <a:extLst>
              <a:ext uri="{FF2B5EF4-FFF2-40B4-BE49-F238E27FC236}">
                <a16:creationId xmlns:a16="http://schemas.microsoft.com/office/drawing/2014/main" id="{57CBA728-0666-4F43-94F8-6569E2C315A4}"/>
              </a:ext>
            </a:extLst>
          </p:cNvPr>
          <p:cNvGraphicFramePr>
            <a:graphicFrameLocks noGrp="1"/>
          </p:cNvGraphicFramePr>
          <p:nvPr>
            <p:ph type="tbl" sz="quarter" idx="13"/>
            <p:extLst>
              <p:ext uri="{D42A27DB-BD31-4B8C-83A1-F6EECF244321}">
                <p14:modId xmlns:p14="http://schemas.microsoft.com/office/powerpoint/2010/main" val="2643002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3036242"/>
                    </a:ext>
                  </a:extLst>
                </a:gridCol>
                <a:gridCol w="370332">
                  <a:extLst>
                    <a:ext uri="{9D8B030D-6E8A-4147-A177-3AD203B41FA5}">
                      <a16:colId xmlns:a16="http://schemas.microsoft.com/office/drawing/2014/main" val="169017688"/>
                    </a:ext>
                  </a:extLst>
                </a:gridCol>
                <a:gridCol w="370332">
                  <a:extLst>
                    <a:ext uri="{9D8B030D-6E8A-4147-A177-3AD203B41FA5}">
                      <a16:colId xmlns:a16="http://schemas.microsoft.com/office/drawing/2014/main" val="1390568531"/>
                    </a:ext>
                  </a:extLst>
                </a:gridCol>
                <a:gridCol w="370332">
                  <a:extLst>
                    <a:ext uri="{9D8B030D-6E8A-4147-A177-3AD203B41FA5}">
                      <a16:colId xmlns:a16="http://schemas.microsoft.com/office/drawing/2014/main" val="2702660890"/>
                    </a:ext>
                  </a:extLst>
                </a:gridCol>
                <a:gridCol w="329184">
                  <a:extLst>
                    <a:ext uri="{9D8B030D-6E8A-4147-A177-3AD203B41FA5}">
                      <a16:colId xmlns:a16="http://schemas.microsoft.com/office/drawing/2014/main" val="3186618925"/>
                    </a:ext>
                  </a:extLst>
                </a:gridCol>
                <a:gridCol w="329184">
                  <a:extLst>
                    <a:ext uri="{9D8B030D-6E8A-4147-A177-3AD203B41FA5}">
                      <a16:colId xmlns:a16="http://schemas.microsoft.com/office/drawing/2014/main" val="2069339839"/>
                    </a:ext>
                  </a:extLst>
                </a:gridCol>
                <a:gridCol w="329184">
                  <a:extLst>
                    <a:ext uri="{9D8B030D-6E8A-4147-A177-3AD203B41FA5}">
                      <a16:colId xmlns:a16="http://schemas.microsoft.com/office/drawing/2014/main" val="1620504998"/>
                    </a:ext>
                  </a:extLst>
                </a:gridCol>
                <a:gridCol w="329184">
                  <a:extLst>
                    <a:ext uri="{9D8B030D-6E8A-4147-A177-3AD203B41FA5}">
                      <a16:colId xmlns:a16="http://schemas.microsoft.com/office/drawing/2014/main" val="948993437"/>
                    </a:ext>
                  </a:extLst>
                </a:gridCol>
                <a:gridCol w="329184">
                  <a:extLst>
                    <a:ext uri="{9D8B030D-6E8A-4147-A177-3AD203B41FA5}">
                      <a16:colId xmlns:a16="http://schemas.microsoft.com/office/drawing/2014/main" val="1237203461"/>
                    </a:ext>
                  </a:extLst>
                </a:gridCol>
                <a:gridCol w="329184">
                  <a:extLst>
                    <a:ext uri="{9D8B030D-6E8A-4147-A177-3AD203B41FA5}">
                      <a16:colId xmlns:a16="http://schemas.microsoft.com/office/drawing/2014/main" val="994151657"/>
                    </a:ext>
                  </a:extLst>
                </a:gridCol>
                <a:gridCol w="329184">
                  <a:extLst>
                    <a:ext uri="{9D8B030D-6E8A-4147-A177-3AD203B41FA5}">
                      <a16:colId xmlns:a16="http://schemas.microsoft.com/office/drawing/2014/main" val="4081521669"/>
                    </a:ext>
                  </a:extLst>
                </a:gridCol>
                <a:gridCol w="329184">
                  <a:extLst>
                    <a:ext uri="{9D8B030D-6E8A-4147-A177-3AD203B41FA5}">
                      <a16:colId xmlns:a16="http://schemas.microsoft.com/office/drawing/2014/main" val="1370204453"/>
                    </a:ext>
                  </a:extLst>
                </a:gridCol>
                <a:gridCol w="329184">
                  <a:extLst>
                    <a:ext uri="{9D8B030D-6E8A-4147-A177-3AD203B41FA5}">
                      <a16:colId xmlns:a16="http://schemas.microsoft.com/office/drawing/2014/main" val="1740928577"/>
                    </a:ext>
                  </a:extLst>
                </a:gridCol>
                <a:gridCol w="370332">
                  <a:extLst>
                    <a:ext uri="{9D8B030D-6E8A-4147-A177-3AD203B41FA5}">
                      <a16:colId xmlns:a16="http://schemas.microsoft.com/office/drawing/2014/main" val="3950294256"/>
                    </a:ext>
                  </a:extLst>
                </a:gridCol>
                <a:gridCol w="370332">
                  <a:extLst>
                    <a:ext uri="{9D8B030D-6E8A-4147-A177-3AD203B41FA5}">
                      <a16:colId xmlns:a16="http://schemas.microsoft.com/office/drawing/2014/main" val="1314414812"/>
                    </a:ext>
                  </a:extLst>
                </a:gridCol>
                <a:gridCol w="329184">
                  <a:extLst>
                    <a:ext uri="{9D8B030D-6E8A-4147-A177-3AD203B41FA5}">
                      <a16:colId xmlns:a16="http://schemas.microsoft.com/office/drawing/2014/main" val="1381646971"/>
                    </a:ext>
                  </a:extLst>
                </a:gridCol>
                <a:gridCol w="329184">
                  <a:extLst>
                    <a:ext uri="{9D8B030D-6E8A-4147-A177-3AD203B41FA5}">
                      <a16:colId xmlns:a16="http://schemas.microsoft.com/office/drawing/2014/main" val="755221568"/>
                    </a:ext>
                  </a:extLst>
                </a:gridCol>
                <a:gridCol w="370332">
                  <a:extLst>
                    <a:ext uri="{9D8B030D-6E8A-4147-A177-3AD203B41FA5}">
                      <a16:colId xmlns:a16="http://schemas.microsoft.com/office/drawing/2014/main" val="4088026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138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11:00:16 </a:t>
                      </a:r>
                      <a:r>
                        <a:rPr kumimoji="0" lang="ar-AE" sz="1000" b="0" i="0" u="none" strike="noStrike" kern="1200" cap="none" spc="0" normalizeH="0" baseline="0" noProof="0">
                          <a:ln>
                            <a:noFill/>
                          </a:ln>
                          <a:solidFill>
                            <a:prstClr val="black"/>
                          </a:solidFill>
                          <a:effectLst/>
                          <a:uLnTx/>
                          <a:uFillTx/>
                          <a:latin typeface="+mn-lt"/>
                          <a:ea typeface="+mn-ea"/>
                          <a:cs typeface="+mn-cs"/>
                        </a:rPr>
                        <a:t> 
 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985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08:49:03 </a:t>
                      </a:r>
                      <a:r>
                        <a:rPr kumimoji="0" lang="ar-AE" sz="1000" b="0" i="0" u="none" strike="noStrike" kern="1200" cap="none" spc="0" normalizeH="0" baseline="0" noProof="0">
                          <a:ln>
                            <a:noFill/>
                          </a:ln>
                          <a:solidFill>
                            <a:prstClr val="black"/>
                          </a:solidFill>
                          <a:effectLst/>
                          <a:uLnTx/>
                          <a:uFillTx/>
                          <a:latin typeface="+mn-lt"/>
                          <a:ea typeface="+mn-ea"/>
                          <a:cs typeface="+mn-cs"/>
                        </a:rPr>
                        <a:t> 
 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448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18:46:21 </a:t>
                      </a:r>
                      <a:r>
                        <a:rPr kumimoji="0" lang="ar-AE" sz="1000" b="0" i="0" u="none" strike="noStrike" kern="1200" cap="none" spc="0" normalizeH="0" baseline="0" noProof="0">
                          <a:ln>
                            <a:noFill/>
                          </a:ln>
                          <a:solidFill>
                            <a:prstClr val="black"/>
                          </a:solidFill>
                          <a:effectLst/>
                          <a:uLnTx/>
                          <a:uFillTx/>
                          <a:latin typeface="+mn-lt"/>
                          <a:ea typeface="+mn-ea"/>
                          <a:cs typeface="+mn-cs"/>
                        </a:rPr>
                        <a:t> 
 وقت الاستحمام هو بكل تأكيد فرصة مثالية خلال يومك لتحفّزي حواس طفلك وتزيدي الارتباط بينكما🤱🏻
#عروض_الدواء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0431148"/>
                  </a:ext>
                </a:extLst>
              </a:tr>
            </a:tbl>
          </a:graphicData>
        </a:graphic>
      </p:graphicFrame>
      <p:sp>
        <p:nvSpPr>
          <p:cNvPr id="4" name="Text Placeholder 3">
            <a:extLst>
              <a:ext uri="{FF2B5EF4-FFF2-40B4-BE49-F238E27FC236}">
                <a16:creationId xmlns:a16="http://schemas.microsoft.com/office/drawing/2014/main" id="{89B63985-5885-4B48-B492-667F9F724CF7}"/>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385695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60AB-9592-4B7C-A74D-4065A3581243}"/>
              </a:ext>
            </a:extLst>
          </p:cNvPr>
          <p:cNvSpPr>
            <a:spLocks noGrp="1"/>
          </p:cNvSpPr>
          <p:nvPr>
            <p:ph type="title"/>
          </p:nvPr>
        </p:nvSpPr>
        <p:spPr/>
        <p:txBody>
          <a:bodyPr/>
          <a:lstStyle/>
          <a:p>
            <a:r>
              <a:rPr lang="en-US"/>
              <a:t>Facebook Own Posts Table | AlDawaa - 7 of 10</a:t>
            </a:r>
          </a:p>
        </p:txBody>
      </p:sp>
      <p:graphicFrame>
        <p:nvGraphicFramePr>
          <p:cNvPr id="5" name="Table Placeholder 4">
            <a:extLst>
              <a:ext uri="{FF2B5EF4-FFF2-40B4-BE49-F238E27FC236}">
                <a16:creationId xmlns:a16="http://schemas.microsoft.com/office/drawing/2014/main" id="{EC0B0C1B-4566-466C-8BC6-859871176EC0}"/>
              </a:ext>
            </a:extLst>
          </p:cNvPr>
          <p:cNvGraphicFramePr>
            <a:graphicFrameLocks noGrp="1"/>
          </p:cNvGraphicFramePr>
          <p:nvPr>
            <p:ph type="tbl" sz="quarter" idx="13"/>
            <p:extLst>
              <p:ext uri="{D42A27DB-BD31-4B8C-83A1-F6EECF244321}">
                <p14:modId xmlns:p14="http://schemas.microsoft.com/office/powerpoint/2010/main" val="3202812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84546304"/>
                    </a:ext>
                  </a:extLst>
                </a:gridCol>
                <a:gridCol w="370332">
                  <a:extLst>
                    <a:ext uri="{9D8B030D-6E8A-4147-A177-3AD203B41FA5}">
                      <a16:colId xmlns:a16="http://schemas.microsoft.com/office/drawing/2014/main" val="2134707636"/>
                    </a:ext>
                  </a:extLst>
                </a:gridCol>
                <a:gridCol w="370332">
                  <a:extLst>
                    <a:ext uri="{9D8B030D-6E8A-4147-A177-3AD203B41FA5}">
                      <a16:colId xmlns:a16="http://schemas.microsoft.com/office/drawing/2014/main" val="1135628676"/>
                    </a:ext>
                  </a:extLst>
                </a:gridCol>
                <a:gridCol w="370332">
                  <a:extLst>
                    <a:ext uri="{9D8B030D-6E8A-4147-A177-3AD203B41FA5}">
                      <a16:colId xmlns:a16="http://schemas.microsoft.com/office/drawing/2014/main" val="1553966624"/>
                    </a:ext>
                  </a:extLst>
                </a:gridCol>
                <a:gridCol w="329184">
                  <a:extLst>
                    <a:ext uri="{9D8B030D-6E8A-4147-A177-3AD203B41FA5}">
                      <a16:colId xmlns:a16="http://schemas.microsoft.com/office/drawing/2014/main" val="178139817"/>
                    </a:ext>
                  </a:extLst>
                </a:gridCol>
                <a:gridCol w="329184">
                  <a:extLst>
                    <a:ext uri="{9D8B030D-6E8A-4147-A177-3AD203B41FA5}">
                      <a16:colId xmlns:a16="http://schemas.microsoft.com/office/drawing/2014/main" val="1065063196"/>
                    </a:ext>
                  </a:extLst>
                </a:gridCol>
                <a:gridCol w="329184">
                  <a:extLst>
                    <a:ext uri="{9D8B030D-6E8A-4147-A177-3AD203B41FA5}">
                      <a16:colId xmlns:a16="http://schemas.microsoft.com/office/drawing/2014/main" val="2013274411"/>
                    </a:ext>
                  </a:extLst>
                </a:gridCol>
                <a:gridCol w="329184">
                  <a:extLst>
                    <a:ext uri="{9D8B030D-6E8A-4147-A177-3AD203B41FA5}">
                      <a16:colId xmlns:a16="http://schemas.microsoft.com/office/drawing/2014/main" val="3681606487"/>
                    </a:ext>
                  </a:extLst>
                </a:gridCol>
                <a:gridCol w="329184">
                  <a:extLst>
                    <a:ext uri="{9D8B030D-6E8A-4147-A177-3AD203B41FA5}">
                      <a16:colId xmlns:a16="http://schemas.microsoft.com/office/drawing/2014/main" val="4087531293"/>
                    </a:ext>
                  </a:extLst>
                </a:gridCol>
                <a:gridCol w="329184">
                  <a:extLst>
                    <a:ext uri="{9D8B030D-6E8A-4147-A177-3AD203B41FA5}">
                      <a16:colId xmlns:a16="http://schemas.microsoft.com/office/drawing/2014/main" val="27809399"/>
                    </a:ext>
                  </a:extLst>
                </a:gridCol>
                <a:gridCol w="329184">
                  <a:extLst>
                    <a:ext uri="{9D8B030D-6E8A-4147-A177-3AD203B41FA5}">
                      <a16:colId xmlns:a16="http://schemas.microsoft.com/office/drawing/2014/main" val="3102007445"/>
                    </a:ext>
                  </a:extLst>
                </a:gridCol>
                <a:gridCol w="329184">
                  <a:extLst>
                    <a:ext uri="{9D8B030D-6E8A-4147-A177-3AD203B41FA5}">
                      <a16:colId xmlns:a16="http://schemas.microsoft.com/office/drawing/2014/main" val="3691680953"/>
                    </a:ext>
                  </a:extLst>
                </a:gridCol>
                <a:gridCol w="329184">
                  <a:extLst>
                    <a:ext uri="{9D8B030D-6E8A-4147-A177-3AD203B41FA5}">
                      <a16:colId xmlns:a16="http://schemas.microsoft.com/office/drawing/2014/main" val="556761349"/>
                    </a:ext>
                  </a:extLst>
                </a:gridCol>
                <a:gridCol w="370332">
                  <a:extLst>
                    <a:ext uri="{9D8B030D-6E8A-4147-A177-3AD203B41FA5}">
                      <a16:colId xmlns:a16="http://schemas.microsoft.com/office/drawing/2014/main" val="1982364590"/>
                    </a:ext>
                  </a:extLst>
                </a:gridCol>
                <a:gridCol w="370332">
                  <a:extLst>
                    <a:ext uri="{9D8B030D-6E8A-4147-A177-3AD203B41FA5}">
                      <a16:colId xmlns:a16="http://schemas.microsoft.com/office/drawing/2014/main" val="3211983686"/>
                    </a:ext>
                  </a:extLst>
                </a:gridCol>
                <a:gridCol w="329184">
                  <a:extLst>
                    <a:ext uri="{9D8B030D-6E8A-4147-A177-3AD203B41FA5}">
                      <a16:colId xmlns:a16="http://schemas.microsoft.com/office/drawing/2014/main" val="380972183"/>
                    </a:ext>
                  </a:extLst>
                </a:gridCol>
                <a:gridCol w="329184">
                  <a:extLst>
                    <a:ext uri="{9D8B030D-6E8A-4147-A177-3AD203B41FA5}">
                      <a16:colId xmlns:a16="http://schemas.microsoft.com/office/drawing/2014/main" val="1655833322"/>
                    </a:ext>
                  </a:extLst>
                </a:gridCol>
                <a:gridCol w="370332">
                  <a:extLst>
                    <a:ext uri="{9D8B030D-6E8A-4147-A177-3AD203B41FA5}">
                      <a16:colId xmlns:a16="http://schemas.microsoft.com/office/drawing/2014/main" val="3577151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756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17:00:43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380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19:30:15 </a:t>
                      </a:r>
                      <a:r>
                        <a:rPr kumimoji="0" lang="ar-AE" sz="1000" b="0" i="0" u="none" strike="noStrike" kern="1200" cap="none" spc="0" normalizeH="0" baseline="0" noProof="0">
                          <a:ln>
                            <a:noFill/>
                          </a:ln>
                          <a:solidFill>
                            <a:prstClr val="black"/>
                          </a:solidFill>
                          <a:effectLst/>
                          <a:uLnTx/>
                          <a:uFillTx/>
                          <a:latin typeface="+mn-lt"/>
                          <a:ea typeface="+mn-ea"/>
                          <a:cs typeface="+mn-cs"/>
                        </a:rPr>
                        <a:t> 
 كل ما يحتاجه طفلك.. لدينا🌷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4715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17:30:19 </a:t>
                      </a:r>
                      <a:r>
                        <a:rPr kumimoji="0" lang="ar-AE" sz="1000" b="0" i="0" u="none" strike="noStrike" kern="1200" cap="none" spc="0" normalizeH="0" baseline="0" noProof="0">
                          <a:ln>
                            <a:noFill/>
                          </a:ln>
                          <a:solidFill>
                            <a:prstClr val="black"/>
                          </a:solidFill>
                          <a:effectLst/>
                          <a:uLnTx/>
                          <a:uFillTx/>
                          <a:latin typeface="+mn-lt"/>
                          <a:ea typeface="+mn-ea"/>
                          <a:cs typeface="+mn-cs"/>
                        </a:rPr>
                        <a:t> 
 لنمو وتطور مستمر يحتاج طفلك إالى الأطعمة المليئة بالكالسيوم والحديد 🌷
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7515926"/>
                  </a:ext>
                </a:extLst>
              </a:tr>
            </a:tbl>
          </a:graphicData>
        </a:graphic>
      </p:graphicFrame>
      <p:sp>
        <p:nvSpPr>
          <p:cNvPr id="4" name="Text Placeholder 3">
            <a:extLst>
              <a:ext uri="{FF2B5EF4-FFF2-40B4-BE49-F238E27FC236}">
                <a16:creationId xmlns:a16="http://schemas.microsoft.com/office/drawing/2014/main" id="{3A5E70A5-BD57-4402-9439-B1C04D44BDA0}"/>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793441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AD36C-4795-489E-9CA6-5D268FFEF515}"/>
              </a:ext>
            </a:extLst>
          </p:cNvPr>
          <p:cNvSpPr>
            <a:spLocks noGrp="1"/>
          </p:cNvSpPr>
          <p:nvPr>
            <p:ph type="title"/>
          </p:nvPr>
        </p:nvSpPr>
        <p:spPr/>
        <p:txBody>
          <a:bodyPr/>
          <a:lstStyle/>
          <a:p>
            <a:r>
              <a:rPr lang="en-US"/>
              <a:t>Facebook Own Posts Table | AlDawaa - 8 of 10</a:t>
            </a:r>
          </a:p>
        </p:txBody>
      </p:sp>
      <p:graphicFrame>
        <p:nvGraphicFramePr>
          <p:cNvPr id="5" name="Table Placeholder 4">
            <a:extLst>
              <a:ext uri="{FF2B5EF4-FFF2-40B4-BE49-F238E27FC236}">
                <a16:creationId xmlns:a16="http://schemas.microsoft.com/office/drawing/2014/main" id="{96011B4F-7524-4B7C-9F12-6ABC7EA50067}"/>
              </a:ext>
            </a:extLst>
          </p:cNvPr>
          <p:cNvGraphicFramePr>
            <a:graphicFrameLocks noGrp="1"/>
          </p:cNvGraphicFramePr>
          <p:nvPr>
            <p:ph type="tbl" sz="quarter" idx="13"/>
            <p:extLst>
              <p:ext uri="{D42A27DB-BD31-4B8C-83A1-F6EECF244321}">
                <p14:modId xmlns:p14="http://schemas.microsoft.com/office/powerpoint/2010/main" val="2318838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46976282"/>
                    </a:ext>
                  </a:extLst>
                </a:gridCol>
                <a:gridCol w="370332">
                  <a:extLst>
                    <a:ext uri="{9D8B030D-6E8A-4147-A177-3AD203B41FA5}">
                      <a16:colId xmlns:a16="http://schemas.microsoft.com/office/drawing/2014/main" val="3573533737"/>
                    </a:ext>
                  </a:extLst>
                </a:gridCol>
                <a:gridCol w="370332">
                  <a:extLst>
                    <a:ext uri="{9D8B030D-6E8A-4147-A177-3AD203B41FA5}">
                      <a16:colId xmlns:a16="http://schemas.microsoft.com/office/drawing/2014/main" val="2726392682"/>
                    </a:ext>
                  </a:extLst>
                </a:gridCol>
                <a:gridCol w="370332">
                  <a:extLst>
                    <a:ext uri="{9D8B030D-6E8A-4147-A177-3AD203B41FA5}">
                      <a16:colId xmlns:a16="http://schemas.microsoft.com/office/drawing/2014/main" val="1898234848"/>
                    </a:ext>
                  </a:extLst>
                </a:gridCol>
                <a:gridCol w="329184">
                  <a:extLst>
                    <a:ext uri="{9D8B030D-6E8A-4147-A177-3AD203B41FA5}">
                      <a16:colId xmlns:a16="http://schemas.microsoft.com/office/drawing/2014/main" val="923563118"/>
                    </a:ext>
                  </a:extLst>
                </a:gridCol>
                <a:gridCol w="329184">
                  <a:extLst>
                    <a:ext uri="{9D8B030D-6E8A-4147-A177-3AD203B41FA5}">
                      <a16:colId xmlns:a16="http://schemas.microsoft.com/office/drawing/2014/main" val="519426113"/>
                    </a:ext>
                  </a:extLst>
                </a:gridCol>
                <a:gridCol w="329184">
                  <a:extLst>
                    <a:ext uri="{9D8B030D-6E8A-4147-A177-3AD203B41FA5}">
                      <a16:colId xmlns:a16="http://schemas.microsoft.com/office/drawing/2014/main" val="2251996210"/>
                    </a:ext>
                  </a:extLst>
                </a:gridCol>
                <a:gridCol w="329184">
                  <a:extLst>
                    <a:ext uri="{9D8B030D-6E8A-4147-A177-3AD203B41FA5}">
                      <a16:colId xmlns:a16="http://schemas.microsoft.com/office/drawing/2014/main" val="4134834703"/>
                    </a:ext>
                  </a:extLst>
                </a:gridCol>
                <a:gridCol w="329184">
                  <a:extLst>
                    <a:ext uri="{9D8B030D-6E8A-4147-A177-3AD203B41FA5}">
                      <a16:colId xmlns:a16="http://schemas.microsoft.com/office/drawing/2014/main" val="943541163"/>
                    </a:ext>
                  </a:extLst>
                </a:gridCol>
                <a:gridCol w="329184">
                  <a:extLst>
                    <a:ext uri="{9D8B030D-6E8A-4147-A177-3AD203B41FA5}">
                      <a16:colId xmlns:a16="http://schemas.microsoft.com/office/drawing/2014/main" val="441137977"/>
                    </a:ext>
                  </a:extLst>
                </a:gridCol>
                <a:gridCol w="329184">
                  <a:extLst>
                    <a:ext uri="{9D8B030D-6E8A-4147-A177-3AD203B41FA5}">
                      <a16:colId xmlns:a16="http://schemas.microsoft.com/office/drawing/2014/main" val="3075674767"/>
                    </a:ext>
                  </a:extLst>
                </a:gridCol>
                <a:gridCol w="329184">
                  <a:extLst>
                    <a:ext uri="{9D8B030D-6E8A-4147-A177-3AD203B41FA5}">
                      <a16:colId xmlns:a16="http://schemas.microsoft.com/office/drawing/2014/main" val="1365732575"/>
                    </a:ext>
                  </a:extLst>
                </a:gridCol>
                <a:gridCol w="329184">
                  <a:extLst>
                    <a:ext uri="{9D8B030D-6E8A-4147-A177-3AD203B41FA5}">
                      <a16:colId xmlns:a16="http://schemas.microsoft.com/office/drawing/2014/main" val="2520781508"/>
                    </a:ext>
                  </a:extLst>
                </a:gridCol>
                <a:gridCol w="370332">
                  <a:extLst>
                    <a:ext uri="{9D8B030D-6E8A-4147-A177-3AD203B41FA5}">
                      <a16:colId xmlns:a16="http://schemas.microsoft.com/office/drawing/2014/main" val="1455072339"/>
                    </a:ext>
                  </a:extLst>
                </a:gridCol>
                <a:gridCol w="370332">
                  <a:extLst>
                    <a:ext uri="{9D8B030D-6E8A-4147-A177-3AD203B41FA5}">
                      <a16:colId xmlns:a16="http://schemas.microsoft.com/office/drawing/2014/main" val="2654266228"/>
                    </a:ext>
                  </a:extLst>
                </a:gridCol>
                <a:gridCol w="329184">
                  <a:extLst>
                    <a:ext uri="{9D8B030D-6E8A-4147-A177-3AD203B41FA5}">
                      <a16:colId xmlns:a16="http://schemas.microsoft.com/office/drawing/2014/main" val="126318545"/>
                    </a:ext>
                  </a:extLst>
                </a:gridCol>
                <a:gridCol w="329184">
                  <a:extLst>
                    <a:ext uri="{9D8B030D-6E8A-4147-A177-3AD203B41FA5}">
                      <a16:colId xmlns:a16="http://schemas.microsoft.com/office/drawing/2014/main" val="1908450052"/>
                    </a:ext>
                  </a:extLst>
                </a:gridCol>
                <a:gridCol w="370332">
                  <a:extLst>
                    <a:ext uri="{9D8B030D-6E8A-4147-A177-3AD203B41FA5}">
                      <a16:colId xmlns:a16="http://schemas.microsoft.com/office/drawing/2014/main" val="88021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97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10:20:04 </a:t>
                      </a:r>
                      <a:r>
                        <a:rPr kumimoji="0" lang="ar-AE" sz="1000" b="0" i="0" u="none" strike="noStrike" kern="1200" cap="none" spc="0" normalizeH="0" baseline="0" noProof="0">
                          <a:ln>
                            <a:noFill/>
                          </a:ln>
                          <a:solidFill>
                            <a:prstClr val="black"/>
                          </a:solidFill>
                          <a:effectLst/>
                          <a:uLnTx/>
                          <a:uFillTx/>
                          <a:latin typeface="+mn-lt"/>
                          <a:ea typeface="+mn-ea"/>
                          <a:cs typeface="+mn-cs"/>
                        </a:rPr>
                        <a:t> 
 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346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- 2018-05-24 10:00:22 </a:t>
                      </a:r>
                      <a:r>
                        <a:rPr kumimoji="0" lang="ar-AE" sz="1000" b="0" i="0" u="none" strike="noStrike" kern="1200" cap="none" spc="0" normalizeH="0" baseline="0" noProof="0">
                          <a:ln>
                            <a:noFill/>
                          </a:ln>
                          <a:solidFill>
                            <a:prstClr val="black"/>
                          </a:solidFill>
                          <a:effectLst/>
                          <a:uLnTx/>
                          <a:uFillTx/>
                          <a:latin typeface="+mn-lt"/>
                          <a:ea typeface="+mn-ea"/>
                          <a:cs typeface="+mn-cs"/>
                        </a:rPr>
                        <a:t> 
 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1128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19:00:20 </a:t>
                      </a:r>
                      <a:r>
                        <a:rPr kumimoji="0" lang="ar-AE" sz="1000" b="0" i="0" u="none" strike="noStrike" kern="1200" cap="none" spc="0" normalizeH="0" baseline="0" noProof="0">
                          <a:ln>
                            <a:noFill/>
                          </a:ln>
                          <a:solidFill>
                            <a:prstClr val="black"/>
                          </a:solidFill>
                          <a:effectLst/>
                          <a:uLnTx/>
                          <a:uFillTx/>
                          <a:latin typeface="+mn-lt"/>
                          <a:ea typeface="+mn-ea"/>
                          <a:cs typeface="+mn-cs"/>
                        </a:rPr>
                        <a:t> 
 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3881820"/>
                  </a:ext>
                </a:extLst>
              </a:tr>
            </a:tbl>
          </a:graphicData>
        </a:graphic>
      </p:graphicFrame>
      <p:sp>
        <p:nvSpPr>
          <p:cNvPr id="4" name="Text Placeholder 3">
            <a:extLst>
              <a:ext uri="{FF2B5EF4-FFF2-40B4-BE49-F238E27FC236}">
                <a16:creationId xmlns:a16="http://schemas.microsoft.com/office/drawing/2014/main" id="{116409F1-A9F8-498F-9FB5-DC71EDE9E4AA}"/>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977837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27439-6FB6-40C0-9588-C5D039468031}"/>
              </a:ext>
            </a:extLst>
          </p:cNvPr>
          <p:cNvSpPr>
            <a:spLocks noGrp="1"/>
          </p:cNvSpPr>
          <p:nvPr>
            <p:ph type="title"/>
          </p:nvPr>
        </p:nvSpPr>
        <p:spPr/>
        <p:txBody>
          <a:bodyPr/>
          <a:lstStyle/>
          <a:p>
            <a:r>
              <a:rPr lang="en-US"/>
              <a:t>Facebook Own Posts Table | AlDawaa - 9 of 10</a:t>
            </a:r>
          </a:p>
        </p:txBody>
      </p:sp>
      <p:graphicFrame>
        <p:nvGraphicFramePr>
          <p:cNvPr id="5" name="Table Placeholder 4">
            <a:extLst>
              <a:ext uri="{FF2B5EF4-FFF2-40B4-BE49-F238E27FC236}">
                <a16:creationId xmlns:a16="http://schemas.microsoft.com/office/drawing/2014/main" id="{229989DF-CBFB-4799-985C-D9D59F94A6FE}"/>
              </a:ext>
            </a:extLst>
          </p:cNvPr>
          <p:cNvGraphicFramePr>
            <a:graphicFrameLocks noGrp="1"/>
          </p:cNvGraphicFramePr>
          <p:nvPr>
            <p:ph type="tbl" sz="quarter" idx="13"/>
            <p:extLst>
              <p:ext uri="{D42A27DB-BD31-4B8C-83A1-F6EECF244321}">
                <p14:modId xmlns:p14="http://schemas.microsoft.com/office/powerpoint/2010/main" val="2932123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04248659"/>
                    </a:ext>
                  </a:extLst>
                </a:gridCol>
                <a:gridCol w="370332">
                  <a:extLst>
                    <a:ext uri="{9D8B030D-6E8A-4147-A177-3AD203B41FA5}">
                      <a16:colId xmlns:a16="http://schemas.microsoft.com/office/drawing/2014/main" val="2537879674"/>
                    </a:ext>
                  </a:extLst>
                </a:gridCol>
                <a:gridCol w="370332">
                  <a:extLst>
                    <a:ext uri="{9D8B030D-6E8A-4147-A177-3AD203B41FA5}">
                      <a16:colId xmlns:a16="http://schemas.microsoft.com/office/drawing/2014/main" val="2447638195"/>
                    </a:ext>
                  </a:extLst>
                </a:gridCol>
                <a:gridCol w="370332">
                  <a:extLst>
                    <a:ext uri="{9D8B030D-6E8A-4147-A177-3AD203B41FA5}">
                      <a16:colId xmlns:a16="http://schemas.microsoft.com/office/drawing/2014/main" val="1798014679"/>
                    </a:ext>
                  </a:extLst>
                </a:gridCol>
                <a:gridCol w="329184">
                  <a:extLst>
                    <a:ext uri="{9D8B030D-6E8A-4147-A177-3AD203B41FA5}">
                      <a16:colId xmlns:a16="http://schemas.microsoft.com/office/drawing/2014/main" val="476066417"/>
                    </a:ext>
                  </a:extLst>
                </a:gridCol>
                <a:gridCol w="329184">
                  <a:extLst>
                    <a:ext uri="{9D8B030D-6E8A-4147-A177-3AD203B41FA5}">
                      <a16:colId xmlns:a16="http://schemas.microsoft.com/office/drawing/2014/main" val="3786030171"/>
                    </a:ext>
                  </a:extLst>
                </a:gridCol>
                <a:gridCol w="329184">
                  <a:extLst>
                    <a:ext uri="{9D8B030D-6E8A-4147-A177-3AD203B41FA5}">
                      <a16:colId xmlns:a16="http://schemas.microsoft.com/office/drawing/2014/main" val="1174131932"/>
                    </a:ext>
                  </a:extLst>
                </a:gridCol>
                <a:gridCol w="329184">
                  <a:extLst>
                    <a:ext uri="{9D8B030D-6E8A-4147-A177-3AD203B41FA5}">
                      <a16:colId xmlns:a16="http://schemas.microsoft.com/office/drawing/2014/main" val="3675493455"/>
                    </a:ext>
                  </a:extLst>
                </a:gridCol>
                <a:gridCol w="329184">
                  <a:extLst>
                    <a:ext uri="{9D8B030D-6E8A-4147-A177-3AD203B41FA5}">
                      <a16:colId xmlns:a16="http://schemas.microsoft.com/office/drawing/2014/main" val="914429224"/>
                    </a:ext>
                  </a:extLst>
                </a:gridCol>
                <a:gridCol w="329184">
                  <a:extLst>
                    <a:ext uri="{9D8B030D-6E8A-4147-A177-3AD203B41FA5}">
                      <a16:colId xmlns:a16="http://schemas.microsoft.com/office/drawing/2014/main" val="1067122527"/>
                    </a:ext>
                  </a:extLst>
                </a:gridCol>
                <a:gridCol w="329184">
                  <a:extLst>
                    <a:ext uri="{9D8B030D-6E8A-4147-A177-3AD203B41FA5}">
                      <a16:colId xmlns:a16="http://schemas.microsoft.com/office/drawing/2014/main" val="975254379"/>
                    </a:ext>
                  </a:extLst>
                </a:gridCol>
                <a:gridCol w="329184">
                  <a:extLst>
                    <a:ext uri="{9D8B030D-6E8A-4147-A177-3AD203B41FA5}">
                      <a16:colId xmlns:a16="http://schemas.microsoft.com/office/drawing/2014/main" val="474948319"/>
                    </a:ext>
                  </a:extLst>
                </a:gridCol>
                <a:gridCol w="329184">
                  <a:extLst>
                    <a:ext uri="{9D8B030D-6E8A-4147-A177-3AD203B41FA5}">
                      <a16:colId xmlns:a16="http://schemas.microsoft.com/office/drawing/2014/main" val="2308367048"/>
                    </a:ext>
                  </a:extLst>
                </a:gridCol>
                <a:gridCol w="370332">
                  <a:extLst>
                    <a:ext uri="{9D8B030D-6E8A-4147-A177-3AD203B41FA5}">
                      <a16:colId xmlns:a16="http://schemas.microsoft.com/office/drawing/2014/main" val="2491454013"/>
                    </a:ext>
                  </a:extLst>
                </a:gridCol>
                <a:gridCol w="370332">
                  <a:extLst>
                    <a:ext uri="{9D8B030D-6E8A-4147-A177-3AD203B41FA5}">
                      <a16:colId xmlns:a16="http://schemas.microsoft.com/office/drawing/2014/main" val="3275556299"/>
                    </a:ext>
                  </a:extLst>
                </a:gridCol>
                <a:gridCol w="329184">
                  <a:extLst>
                    <a:ext uri="{9D8B030D-6E8A-4147-A177-3AD203B41FA5}">
                      <a16:colId xmlns:a16="http://schemas.microsoft.com/office/drawing/2014/main" val="2059925733"/>
                    </a:ext>
                  </a:extLst>
                </a:gridCol>
                <a:gridCol w="329184">
                  <a:extLst>
                    <a:ext uri="{9D8B030D-6E8A-4147-A177-3AD203B41FA5}">
                      <a16:colId xmlns:a16="http://schemas.microsoft.com/office/drawing/2014/main" val="2166468861"/>
                    </a:ext>
                  </a:extLst>
                </a:gridCol>
                <a:gridCol w="370332">
                  <a:extLst>
                    <a:ext uri="{9D8B030D-6E8A-4147-A177-3AD203B41FA5}">
                      <a16:colId xmlns:a16="http://schemas.microsoft.com/office/drawing/2014/main" val="3833098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467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17:27:24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095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- 2018-05-22 18:08:40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855128"/>
                  </a:ext>
                </a:extLst>
              </a:tr>
            </a:tbl>
          </a:graphicData>
        </a:graphic>
      </p:graphicFrame>
      <p:sp>
        <p:nvSpPr>
          <p:cNvPr id="4" name="Text Placeholder 3">
            <a:extLst>
              <a:ext uri="{FF2B5EF4-FFF2-40B4-BE49-F238E27FC236}">
                <a16:creationId xmlns:a16="http://schemas.microsoft.com/office/drawing/2014/main" id="{98A18476-D475-44C9-B997-E50F3CFF012F}"/>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740468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44CF3-449E-4105-99BB-FD893DFDCAB7}"/>
              </a:ext>
            </a:extLst>
          </p:cNvPr>
          <p:cNvSpPr>
            <a:spLocks noGrp="1"/>
          </p:cNvSpPr>
          <p:nvPr>
            <p:ph type="title"/>
          </p:nvPr>
        </p:nvSpPr>
        <p:spPr/>
        <p:txBody>
          <a:bodyPr/>
          <a:lstStyle/>
          <a:p>
            <a:r>
              <a:rPr lang="en-US"/>
              <a:t>Facebook Own Posts Table | AlDawaa - 10 of 10</a:t>
            </a:r>
          </a:p>
        </p:txBody>
      </p:sp>
      <p:graphicFrame>
        <p:nvGraphicFramePr>
          <p:cNvPr id="5" name="Table Placeholder 4">
            <a:extLst>
              <a:ext uri="{FF2B5EF4-FFF2-40B4-BE49-F238E27FC236}">
                <a16:creationId xmlns:a16="http://schemas.microsoft.com/office/drawing/2014/main" id="{751B1605-9FEA-4A7D-9B5D-C0CE064233DF}"/>
              </a:ext>
            </a:extLst>
          </p:cNvPr>
          <p:cNvGraphicFramePr>
            <a:graphicFrameLocks noGrp="1"/>
          </p:cNvGraphicFramePr>
          <p:nvPr>
            <p:ph type="tbl" sz="quarter" idx="13"/>
            <p:extLst>
              <p:ext uri="{D42A27DB-BD31-4B8C-83A1-F6EECF244321}">
                <p14:modId xmlns:p14="http://schemas.microsoft.com/office/powerpoint/2010/main" val="688224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75604259"/>
                    </a:ext>
                  </a:extLst>
                </a:gridCol>
                <a:gridCol w="370332">
                  <a:extLst>
                    <a:ext uri="{9D8B030D-6E8A-4147-A177-3AD203B41FA5}">
                      <a16:colId xmlns:a16="http://schemas.microsoft.com/office/drawing/2014/main" val="2230058989"/>
                    </a:ext>
                  </a:extLst>
                </a:gridCol>
                <a:gridCol w="370332">
                  <a:extLst>
                    <a:ext uri="{9D8B030D-6E8A-4147-A177-3AD203B41FA5}">
                      <a16:colId xmlns:a16="http://schemas.microsoft.com/office/drawing/2014/main" val="725821221"/>
                    </a:ext>
                  </a:extLst>
                </a:gridCol>
                <a:gridCol w="370332">
                  <a:extLst>
                    <a:ext uri="{9D8B030D-6E8A-4147-A177-3AD203B41FA5}">
                      <a16:colId xmlns:a16="http://schemas.microsoft.com/office/drawing/2014/main" val="4202787048"/>
                    </a:ext>
                  </a:extLst>
                </a:gridCol>
                <a:gridCol w="329184">
                  <a:extLst>
                    <a:ext uri="{9D8B030D-6E8A-4147-A177-3AD203B41FA5}">
                      <a16:colId xmlns:a16="http://schemas.microsoft.com/office/drawing/2014/main" val="2552849007"/>
                    </a:ext>
                  </a:extLst>
                </a:gridCol>
                <a:gridCol w="329184">
                  <a:extLst>
                    <a:ext uri="{9D8B030D-6E8A-4147-A177-3AD203B41FA5}">
                      <a16:colId xmlns:a16="http://schemas.microsoft.com/office/drawing/2014/main" val="3692239860"/>
                    </a:ext>
                  </a:extLst>
                </a:gridCol>
                <a:gridCol w="329184">
                  <a:extLst>
                    <a:ext uri="{9D8B030D-6E8A-4147-A177-3AD203B41FA5}">
                      <a16:colId xmlns:a16="http://schemas.microsoft.com/office/drawing/2014/main" val="2269680224"/>
                    </a:ext>
                  </a:extLst>
                </a:gridCol>
                <a:gridCol w="329184">
                  <a:extLst>
                    <a:ext uri="{9D8B030D-6E8A-4147-A177-3AD203B41FA5}">
                      <a16:colId xmlns:a16="http://schemas.microsoft.com/office/drawing/2014/main" val="318897471"/>
                    </a:ext>
                  </a:extLst>
                </a:gridCol>
                <a:gridCol w="329184">
                  <a:extLst>
                    <a:ext uri="{9D8B030D-6E8A-4147-A177-3AD203B41FA5}">
                      <a16:colId xmlns:a16="http://schemas.microsoft.com/office/drawing/2014/main" val="309551511"/>
                    </a:ext>
                  </a:extLst>
                </a:gridCol>
                <a:gridCol w="329184">
                  <a:extLst>
                    <a:ext uri="{9D8B030D-6E8A-4147-A177-3AD203B41FA5}">
                      <a16:colId xmlns:a16="http://schemas.microsoft.com/office/drawing/2014/main" val="651719605"/>
                    </a:ext>
                  </a:extLst>
                </a:gridCol>
                <a:gridCol w="329184">
                  <a:extLst>
                    <a:ext uri="{9D8B030D-6E8A-4147-A177-3AD203B41FA5}">
                      <a16:colId xmlns:a16="http://schemas.microsoft.com/office/drawing/2014/main" val="2647512252"/>
                    </a:ext>
                  </a:extLst>
                </a:gridCol>
                <a:gridCol w="329184">
                  <a:extLst>
                    <a:ext uri="{9D8B030D-6E8A-4147-A177-3AD203B41FA5}">
                      <a16:colId xmlns:a16="http://schemas.microsoft.com/office/drawing/2014/main" val="3258352277"/>
                    </a:ext>
                  </a:extLst>
                </a:gridCol>
                <a:gridCol w="329184">
                  <a:extLst>
                    <a:ext uri="{9D8B030D-6E8A-4147-A177-3AD203B41FA5}">
                      <a16:colId xmlns:a16="http://schemas.microsoft.com/office/drawing/2014/main" val="3673931886"/>
                    </a:ext>
                  </a:extLst>
                </a:gridCol>
                <a:gridCol w="370332">
                  <a:extLst>
                    <a:ext uri="{9D8B030D-6E8A-4147-A177-3AD203B41FA5}">
                      <a16:colId xmlns:a16="http://schemas.microsoft.com/office/drawing/2014/main" val="3063301748"/>
                    </a:ext>
                  </a:extLst>
                </a:gridCol>
                <a:gridCol w="370332">
                  <a:extLst>
                    <a:ext uri="{9D8B030D-6E8A-4147-A177-3AD203B41FA5}">
                      <a16:colId xmlns:a16="http://schemas.microsoft.com/office/drawing/2014/main" val="1722176644"/>
                    </a:ext>
                  </a:extLst>
                </a:gridCol>
                <a:gridCol w="329184">
                  <a:extLst>
                    <a:ext uri="{9D8B030D-6E8A-4147-A177-3AD203B41FA5}">
                      <a16:colId xmlns:a16="http://schemas.microsoft.com/office/drawing/2014/main" val="2422099146"/>
                    </a:ext>
                  </a:extLst>
                </a:gridCol>
                <a:gridCol w="329184">
                  <a:extLst>
                    <a:ext uri="{9D8B030D-6E8A-4147-A177-3AD203B41FA5}">
                      <a16:colId xmlns:a16="http://schemas.microsoft.com/office/drawing/2014/main" val="3336682001"/>
                    </a:ext>
                  </a:extLst>
                </a:gridCol>
                <a:gridCol w="370332">
                  <a:extLst>
                    <a:ext uri="{9D8B030D-6E8A-4147-A177-3AD203B41FA5}">
                      <a16:colId xmlns:a16="http://schemas.microsoft.com/office/drawing/2014/main" val="1292662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6115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19:37:49 </a:t>
                      </a:r>
                      <a:r>
                        <a:rPr kumimoji="0" lang="ar-AE" sz="1000" b="0" i="0" u="none" strike="noStrike" kern="1200" cap="none" spc="0" normalizeH="0" baseline="0" noProof="0">
                          <a:ln>
                            <a:noFill/>
                          </a:ln>
                          <a:solidFill>
                            <a:prstClr val="black"/>
                          </a:solidFill>
                          <a:effectLst/>
                          <a:uLnTx/>
                          <a:uFillTx/>
                          <a:latin typeface="+mn-lt"/>
                          <a:ea typeface="+mn-ea"/>
                          <a:cs typeface="+mn-cs"/>
                        </a:rPr>
                        <a:t> 
 ‫نقدم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a:t>
                      </a:r>
                      <a:r>
                        <a:rPr kumimoji="0" lang="ar-AE" sz="1000" b="0" i="0" u="none" strike="noStrike" kern="1200" cap="none" spc="0" normalizeH="0" baseline="0" noProof="0">
                          <a:ln>
                            <a:noFill/>
                          </a:ln>
                          <a:solidFill>
                            <a:prstClr val="black"/>
                          </a:solidFill>
                          <a:effectLst/>
                          <a:uLnTx/>
                          <a:uFillTx/>
                          <a:latin typeface="+mn-lt"/>
                          <a:ea typeface="+mn-ea"/>
                          <a:cs typeface="+mn-cs"/>
                        </a:rPr>
                        <a:t>💎‬
‫أقراص الشوكولاتة‬
‫تجعل بشرتك نضرة وحيوية 🌸 باحتوائها‬
‫على مضادات الأكسدة ونسبة ٥٩٪ أوكسجين و أيضا تساعد على انتاج الكولاجين‬
‫تنصح به وعد التركي‬
‫متوفر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وعليه خصم حصري ٤٠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338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12:37:06 </a:t>
                      </a:r>
                      <a:r>
                        <a:rPr kumimoji="0" lang="ar-AE" sz="1000" b="0" i="0" u="none" strike="noStrike" kern="1200" cap="none" spc="0" normalizeH="0" baseline="0" noProof="0">
                          <a:ln>
                            <a:noFill/>
                          </a:ln>
                          <a:solidFill>
                            <a:prstClr val="black"/>
                          </a:solidFill>
                          <a:effectLst/>
                          <a:uLnTx/>
                          <a:uFillTx/>
                          <a:latin typeface="+mn-lt"/>
                          <a:ea typeface="+mn-ea"/>
                          <a:cs typeface="+mn-cs"/>
                        </a:rPr>
                        <a:t> 
 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3438871"/>
                  </a:ext>
                </a:extLst>
              </a:tr>
            </a:tbl>
          </a:graphicData>
        </a:graphic>
      </p:graphicFrame>
      <p:sp>
        <p:nvSpPr>
          <p:cNvPr id="4" name="Text Placeholder 3">
            <a:extLst>
              <a:ext uri="{FF2B5EF4-FFF2-40B4-BE49-F238E27FC236}">
                <a16:creationId xmlns:a16="http://schemas.microsoft.com/office/drawing/2014/main" id="{33EE51A5-FD06-45F1-A674-C53133EB8419}"/>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291067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51121-7527-4364-A48C-BCFE3E67382F}"/>
              </a:ext>
            </a:extLst>
          </p:cNvPr>
          <p:cNvSpPr>
            <a:spLocks noGrp="1"/>
          </p:cNvSpPr>
          <p:nvPr>
            <p:ph type="title"/>
          </p:nvPr>
        </p:nvSpPr>
        <p:spPr/>
        <p:txBody>
          <a:bodyPr/>
          <a:lstStyle/>
          <a:p>
            <a:r>
              <a:rPr lang="en-US"/>
              <a:t>Twitter Own and Retweeted Tweets Table | AlDawaa - 1 of 6</a:t>
            </a:r>
          </a:p>
        </p:txBody>
      </p:sp>
      <p:graphicFrame>
        <p:nvGraphicFramePr>
          <p:cNvPr id="5" name="Table Placeholder 4">
            <a:extLst>
              <a:ext uri="{FF2B5EF4-FFF2-40B4-BE49-F238E27FC236}">
                <a16:creationId xmlns:a16="http://schemas.microsoft.com/office/drawing/2014/main" id="{9DC6E550-B16B-43F5-877F-7E97D47F2BDA}"/>
              </a:ext>
            </a:extLst>
          </p:cNvPr>
          <p:cNvGraphicFramePr>
            <a:graphicFrameLocks noGrp="1"/>
          </p:cNvGraphicFramePr>
          <p:nvPr>
            <p:ph type="tbl" sz="quarter" idx="13"/>
            <p:extLst>
              <p:ext uri="{D42A27DB-BD31-4B8C-83A1-F6EECF244321}">
                <p14:modId xmlns:p14="http://schemas.microsoft.com/office/powerpoint/2010/main" val="1784307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30163985"/>
                    </a:ext>
                  </a:extLst>
                </a:gridCol>
                <a:gridCol w="822960">
                  <a:extLst>
                    <a:ext uri="{9D8B030D-6E8A-4147-A177-3AD203B41FA5}">
                      <a16:colId xmlns:a16="http://schemas.microsoft.com/office/drawing/2014/main" val="3183729336"/>
                    </a:ext>
                  </a:extLst>
                </a:gridCol>
                <a:gridCol w="822960">
                  <a:extLst>
                    <a:ext uri="{9D8B030D-6E8A-4147-A177-3AD203B41FA5}">
                      <a16:colId xmlns:a16="http://schemas.microsoft.com/office/drawing/2014/main" val="259950914"/>
                    </a:ext>
                  </a:extLst>
                </a:gridCol>
                <a:gridCol w="822960">
                  <a:extLst>
                    <a:ext uri="{9D8B030D-6E8A-4147-A177-3AD203B41FA5}">
                      <a16:colId xmlns:a16="http://schemas.microsoft.com/office/drawing/2014/main" val="3791414458"/>
                    </a:ext>
                  </a:extLst>
                </a:gridCol>
                <a:gridCol w="822960">
                  <a:extLst>
                    <a:ext uri="{9D8B030D-6E8A-4147-A177-3AD203B41FA5}">
                      <a16:colId xmlns:a16="http://schemas.microsoft.com/office/drawing/2014/main" val="4053858668"/>
                    </a:ext>
                  </a:extLst>
                </a:gridCol>
                <a:gridCol w="822960">
                  <a:extLst>
                    <a:ext uri="{9D8B030D-6E8A-4147-A177-3AD203B41FA5}">
                      <a16:colId xmlns:a16="http://schemas.microsoft.com/office/drawing/2014/main" val="1085448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2716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- 2018-05-31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يقدم المجموعة المثالية لشعر ناعم وأملس
كيراتين ثيرابي آمن لشعرك, مناسب لجميع أنواع الشعر ويدوم إلى 3 شهور </a:t>
                      </a:r>
                      <a:r>
                        <a:rPr kumimoji="0" lang="en-US" sz="1000" b="0" i="0" u="none" strike="noStrike" kern="1200" cap="none" spc="0" normalizeH="0" baseline="0" noProof="0">
                          <a:ln>
                            <a:noFill/>
                          </a:ln>
                          <a:solidFill>
                            <a:prstClr val="black"/>
                          </a:solidFill>
                          <a:effectLst/>
                          <a:uLnTx/>
                          <a:uFillTx/>
                          <a:latin typeface="+mn-lt"/>
                          <a:ea typeface="+mn-ea"/>
                          <a:cs typeface="+mn-cs"/>
                        </a:rPr>
                        <a:t>🌷💁🏻‍♀ https://t.co/SsvULzMYQK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extLst>
                  <a:ext uri="{0D108BD9-81ED-4DB2-BD59-A6C34878D82A}">
                    <a16:rowId xmlns:a16="http://schemas.microsoft.com/office/drawing/2014/main" val="2079327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- 2018-05-31 11:20:50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أثناء #رمضان, المجهود المستمر ممكن أن يؤثر على صحة شعرك
ننصحك باستخدام أقنعة لتغذية الشعر مثل قناع السكر البني وقناع الموز مع الأفوكادو. 
بريكسيونا لشعر قوي وصحي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https://t.co/ls3hRN8E7W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337948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- 2018-05-31 09:31:40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تجنب تناول المشروبات الغازية لأنها مليئة بالسكريات. ويفضل كذلك تجنب الأنواع المخصصة للدايت من هذه المشروبات الغازية لأنها تحتوي على الكافيين.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https://t.co/Ps4qxDXroE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118270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16:47:36 </a:t>
                      </a:r>
                      <a:r>
                        <a:rPr kumimoji="0" lang="en-US" sz="1000" b="0" i="0" u="none" strike="noStrike" kern="1200" cap="none" spc="0" normalizeH="0" baseline="0" noProof="0">
                          <a:ln>
                            <a:noFill/>
                          </a:ln>
                          <a:solidFill>
                            <a:prstClr val="black"/>
                          </a:solidFill>
                          <a:effectLst/>
                          <a:uLnTx/>
                          <a:uFillTx/>
                          <a:latin typeface="+mn-lt"/>
                          <a:ea typeface="+mn-ea"/>
                          <a:cs typeface="+mn-cs"/>
                        </a:rPr>
                        <a:t>
  RT @al_jazirah: </a:t>
                      </a:r>
                      <a:r>
                        <a:rPr kumimoji="0" lang="ar-AE" sz="1000" b="0" i="0" u="none" strike="noStrike" kern="1200" cap="none" spc="0" normalizeH="0" baseline="0" noProof="0">
                          <a:ln>
                            <a:noFill/>
                          </a:ln>
                          <a:solidFill>
                            <a:prstClr val="black"/>
                          </a:solidFill>
                          <a:effectLst/>
                          <a:uLnTx/>
                          <a:uFillTx/>
                          <a:latin typeface="+mn-lt"/>
                          <a:ea typeface="+mn-ea"/>
                          <a:cs typeface="+mn-cs"/>
                        </a:rPr>
                        <a:t>عمل #الشرقية وشركة الدواء توقعان اتفاقية لتوظيف 400 صيدلي </a:t>
                      </a:r>
                      <a:r>
                        <a:rPr kumimoji="0" lang="en-US" sz="1000" b="0" i="0" u="none" strike="noStrike" kern="1200" cap="none" spc="0" normalizeH="0" baseline="0" noProof="0">
                          <a:ln>
                            <a:noFill/>
                          </a:ln>
                          <a:solidFill>
                            <a:prstClr val="black"/>
                          </a:solidFill>
                          <a:effectLst/>
                          <a:uLnTx/>
                          <a:uFillTx/>
                          <a:latin typeface="+mn-lt"/>
                          <a:ea typeface="+mn-ea"/>
                          <a:cs typeface="+mn-cs"/>
                        </a:rPr>
                        <a:t>https://t.co/yylAVo9H4k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https://t.co/3HRo6l8qTR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6032463"/>
                  </a:ext>
                </a:extLst>
              </a:tr>
            </a:tbl>
          </a:graphicData>
        </a:graphic>
      </p:graphicFrame>
      <p:sp>
        <p:nvSpPr>
          <p:cNvPr id="4" name="Text Placeholder 3">
            <a:extLst>
              <a:ext uri="{FF2B5EF4-FFF2-40B4-BE49-F238E27FC236}">
                <a16:creationId xmlns:a16="http://schemas.microsoft.com/office/drawing/2014/main" id="{7295A197-BEBD-498C-9F32-6373540482E3}"/>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96097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8ACF2-CAB5-4A9C-85AB-D92AE47FE021}"/>
              </a:ext>
            </a:extLst>
          </p:cNvPr>
          <p:cNvSpPr>
            <a:spLocks noGrp="1"/>
          </p:cNvSpPr>
          <p:nvPr>
            <p:ph type="title"/>
          </p:nvPr>
        </p:nvSpPr>
        <p:spPr/>
        <p:txBody>
          <a:bodyPr/>
          <a:lstStyle/>
          <a:p>
            <a:r>
              <a:rPr lang="en-US"/>
              <a:t>Twitter Own and Retweeted Tweets Table | AlDawaa - 2 of 6</a:t>
            </a:r>
          </a:p>
        </p:txBody>
      </p:sp>
      <p:graphicFrame>
        <p:nvGraphicFramePr>
          <p:cNvPr id="5" name="Table Placeholder 4">
            <a:extLst>
              <a:ext uri="{FF2B5EF4-FFF2-40B4-BE49-F238E27FC236}">
                <a16:creationId xmlns:a16="http://schemas.microsoft.com/office/drawing/2014/main" id="{15FBBE4D-DDC5-4D18-B1B0-E53D31DEBD7D}"/>
              </a:ext>
            </a:extLst>
          </p:cNvPr>
          <p:cNvGraphicFramePr>
            <a:graphicFrameLocks noGrp="1"/>
          </p:cNvGraphicFramePr>
          <p:nvPr>
            <p:ph type="tbl" sz="quarter" idx="13"/>
            <p:extLst>
              <p:ext uri="{D42A27DB-BD31-4B8C-83A1-F6EECF244321}">
                <p14:modId xmlns:p14="http://schemas.microsoft.com/office/powerpoint/2010/main" val="2618087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643470"/>
                    </a:ext>
                  </a:extLst>
                </a:gridCol>
                <a:gridCol w="822960">
                  <a:extLst>
                    <a:ext uri="{9D8B030D-6E8A-4147-A177-3AD203B41FA5}">
                      <a16:colId xmlns:a16="http://schemas.microsoft.com/office/drawing/2014/main" val="3835349833"/>
                    </a:ext>
                  </a:extLst>
                </a:gridCol>
                <a:gridCol w="822960">
                  <a:extLst>
                    <a:ext uri="{9D8B030D-6E8A-4147-A177-3AD203B41FA5}">
                      <a16:colId xmlns:a16="http://schemas.microsoft.com/office/drawing/2014/main" val="3841039838"/>
                    </a:ext>
                  </a:extLst>
                </a:gridCol>
                <a:gridCol w="822960">
                  <a:extLst>
                    <a:ext uri="{9D8B030D-6E8A-4147-A177-3AD203B41FA5}">
                      <a16:colId xmlns:a16="http://schemas.microsoft.com/office/drawing/2014/main" val="3707835509"/>
                    </a:ext>
                  </a:extLst>
                </a:gridCol>
                <a:gridCol w="822960">
                  <a:extLst>
                    <a:ext uri="{9D8B030D-6E8A-4147-A177-3AD203B41FA5}">
                      <a16:colId xmlns:a16="http://schemas.microsoft.com/office/drawing/2014/main" val="2488680167"/>
                    </a:ext>
                  </a:extLst>
                </a:gridCol>
                <a:gridCol w="822960">
                  <a:extLst>
                    <a:ext uri="{9D8B030D-6E8A-4147-A177-3AD203B41FA5}">
                      <a16:colId xmlns:a16="http://schemas.microsoft.com/office/drawing/2014/main" val="302790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8965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15:22:59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توقيع مذكرة تفاهم بين وزارة العمل والتنمية الاجتماعية وصيدليات #الدواء لإطلاق المرحلة الثانية لتوطين 400 صيدلي وصيدلانية خلال العامين القادم وشهد التوقيع صاحب السمو الملكي الأمير سعود بن نايف واثنى سموه على دور #الدواء في استِقطاب الكفاءات الوطنيّة والاشراف على تطويرها </a:t>
                      </a:r>
                      <a:r>
                        <a:rPr kumimoji="0" lang="en-US" sz="1000" b="0" i="0" u="none" strike="noStrike" kern="1200" cap="none" spc="0" normalizeH="0" baseline="0" noProof="0">
                          <a:ln>
                            <a:noFill/>
                          </a:ln>
                          <a:solidFill>
                            <a:prstClr val="black"/>
                          </a:solidFill>
                          <a:effectLst/>
                          <a:uLnTx/>
                          <a:uFillTx/>
                          <a:latin typeface="+mn-lt"/>
                          <a:ea typeface="+mn-ea"/>
                          <a:cs typeface="+mn-cs"/>
                        </a:rPr>
                        <a:t>https://t.co/bwVVGgKgvs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extLst>
                  <a:ext uri="{0D108BD9-81ED-4DB2-BD59-A6C34878D82A}">
                    <a16:rowId xmlns:a16="http://schemas.microsoft.com/office/drawing/2014/main" val="62198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14:00:57 </a:t>
                      </a:r>
                      <a:r>
                        <a:rPr kumimoji="0" lang="en-US" sz="1000" b="0" i="0" u="none" strike="noStrike" kern="1200" cap="none" spc="0" normalizeH="0" baseline="0" noProof="0">
                          <a:ln>
                            <a:noFill/>
                          </a:ln>
                          <a:solidFill>
                            <a:prstClr val="black"/>
                          </a:solidFill>
                          <a:effectLst/>
                          <a:uLnTx/>
                          <a:uFillTx/>
                          <a:latin typeface="+mn-lt"/>
                          <a:ea typeface="+mn-ea"/>
                          <a:cs typeface="+mn-cs"/>
                        </a:rPr>
                        <a:t>
  RT @emara_sharqia: </a:t>
                      </a:r>
                      <a:r>
                        <a:rPr kumimoji="0" lang="ar-AE" sz="1000" b="0" i="0" u="none" strike="noStrike" kern="1200" cap="none" spc="0" normalizeH="0" baseline="0" noProof="0">
                          <a:ln>
                            <a:noFill/>
                          </a:ln>
                          <a:solidFill>
                            <a:prstClr val="black"/>
                          </a:solidFill>
                          <a:effectLst/>
                          <a:uLnTx/>
                          <a:uFillTx/>
                          <a:latin typeface="+mn-lt"/>
                          <a:ea typeface="+mn-ea"/>
                          <a:cs typeface="+mn-cs"/>
                        </a:rPr>
                        <a:t>شهد صاحب السمو الملكي #الأمير_سعود_بن_نايف أمير #المنطقة_الشرقية في مكتب سموه بديوان الإمارة اليوم #الأربعاء توقيع مذكرة…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436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- 2018-05-30 12:00:27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بالتعاون مع جمعية القلب السعودية والمركز السعودي لسلامة المرضى,
يسعدنا حضوركم لفعاليات البرنامج التوعوي يوم (31 مايو – 1 يونيو) في النخيل مول -الرياض من الساعة 9:30 مساءَ  الى 1:00 صباحاَ
العديد من الهدايا بانتظاركم </a:t>
                      </a:r>
                      <a:r>
                        <a:rPr kumimoji="0" lang="en-US" sz="1000" b="0" i="0" u="none" strike="noStrike" kern="1200" cap="none" spc="0" normalizeH="0" baseline="0" noProof="0">
                          <a:ln>
                            <a:noFill/>
                          </a:ln>
                          <a:solidFill>
                            <a:prstClr val="black"/>
                          </a:solidFill>
                          <a:effectLst/>
                          <a:uLnTx/>
                          <a:uFillTx/>
                          <a:latin typeface="+mn-lt"/>
                          <a:ea typeface="+mn-ea"/>
                          <a:cs typeface="+mn-cs"/>
                        </a:rPr>
                        <a:t>🌹
 @SHA_media @spsc_sa https://t.co/9Ih99xDT2a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extLst>
                  <a:ext uri="{0D108BD9-81ED-4DB2-BD59-A6C34878D82A}">
                    <a16:rowId xmlns:a16="http://schemas.microsoft.com/office/drawing/2014/main" val="187869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a:t>
                      </a:r>
                      <a:r>
                        <a:rPr kumimoji="0" lang="en-US" sz="1000" b="0" i="0" u="none" strike="noStrike" kern="1200" cap="none" spc="0" normalizeH="0" baseline="0" noProof="0">
                          <a:ln>
                            <a:noFill/>
                          </a:ln>
                          <a:solidFill>
                            <a:prstClr val="black"/>
                          </a:solidFill>
                          <a:effectLst/>
                          <a:uLnTx/>
                          <a:uFillTx/>
                          <a:latin typeface="+mn-lt"/>
                          <a:ea typeface="+mn-ea"/>
                          <a:cs typeface="+mn-cs"/>
                        </a:rPr>
                        <a:t>https://t.co/cMYyIBia74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355005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12:13:30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https://t.co/P3d3OXnalR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0.1815 %</a:t>
                      </a:r>
                    </a:p>
                  </a:txBody>
                  <a:tcPr/>
                </a:tc>
                <a:extLst>
                  <a:ext uri="{0D108BD9-81ED-4DB2-BD59-A6C34878D82A}">
                    <a16:rowId xmlns:a16="http://schemas.microsoft.com/office/drawing/2014/main" val="1918474238"/>
                  </a:ext>
                </a:extLst>
              </a:tr>
            </a:tbl>
          </a:graphicData>
        </a:graphic>
      </p:graphicFrame>
      <p:sp>
        <p:nvSpPr>
          <p:cNvPr id="4" name="Text Placeholder 3">
            <a:extLst>
              <a:ext uri="{FF2B5EF4-FFF2-40B4-BE49-F238E27FC236}">
                <a16:creationId xmlns:a16="http://schemas.microsoft.com/office/drawing/2014/main" id="{EA56CEEC-1492-47BB-9AF7-5C35FE0180B9}"/>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835114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03C52-CA9B-4AE0-ACEC-962790646820}"/>
              </a:ext>
            </a:extLst>
          </p:cNvPr>
          <p:cNvSpPr>
            <a:spLocks noGrp="1"/>
          </p:cNvSpPr>
          <p:nvPr>
            <p:ph type="title"/>
          </p:nvPr>
        </p:nvSpPr>
        <p:spPr/>
        <p:txBody>
          <a:bodyPr/>
          <a:lstStyle/>
          <a:p>
            <a:r>
              <a:rPr lang="en-US"/>
              <a:t>Twitter Own and Retweeted Tweets Table | AlDawaa - 3 of 6</a:t>
            </a:r>
          </a:p>
        </p:txBody>
      </p:sp>
      <p:graphicFrame>
        <p:nvGraphicFramePr>
          <p:cNvPr id="5" name="Table Placeholder 4">
            <a:extLst>
              <a:ext uri="{FF2B5EF4-FFF2-40B4-BE49-F238E27FC236}">
                <a16:creationId xmlns:a16="http://schemas.microsoft.com/office/drawing/2014/main" id="{5CE0F5A1-1B32-4B61-B950-E9CF349E1B70}"/>
              </a:ext>
            </a:extLst>
          </p:cNvPr>
          <p:cNvGraphicFramePr>
            <a:graphicFrameLocks noGrp="1"/>
          </p:cNvGraphicFramePr>
          <p:nvPr>
            <p:ph type="tbl" sz="quarter" idx="13"/>
            <p:extLst>
              <p:ext uri="{D42A27DB-BD31-4B8C-83A1-F6EECF244321}">
                <p14:modId xmlns:p14="http://schemas.microsoft.com/office/powerpoint/2010/main" val="3674806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176649"/>
                    </a:ext>
                  </a:extLst>
                </a:gridCol>
                <a:gridCol w="822960">
                  <a:extLst>
                    <a:ext uri="{9D8B030D-6E8A-4147-A177-3AD203B41FA5}">
                      <a16:colId xmlns:a16="http://schemas.microsoft.com/office/drawing/2014/main" val="3437528257"/>
                    </a:ext>
                  </a:extLst>
                </a:gridCol>
                <a:gridCol w="822960">
                  <a:extLst>
                    <a:ext uri="{9D8B030D-6E8A-4147-A177-3AD203B41FA5}">
                      <a16:colId xmlns:a16="http://schemas.microsoft.com/office/drawing/2014/main" val="1381167569"/>
                    </a:ext>
                  </a:extLst>
                </a:gridCol>
                <a:gridCol w="822960">
                  <a:extLst>
                    <a:ext uri="{9D8B030D-6E8A-4147-A177-3AD203B41FA5}">
                      <a16:colId xmlns:a16="http://schemas.microsoft.com/office/drawing/2014/main" val="2182687376"/>
                    </a:ext>
                  </a:extLst>
                </a:gridCol>
                <a:gridCol w="822960">
                  <a:extLst>
                    <a:ext uri="{9D8B030D-6E8A-4147-A177-3AD203B41FA5}">
                      <a16:colId xmlns:a16="http://schemas.microsoft.com/office/drawing/2014/main" val="783176765"/>
                    </a:ext>
                  </a:extLst>
                </a:gridCol>
                <a:gridCol w="822960">
                  <a:extLst>
                    <a:ext uri="{9D8B030D-6E8A-4147-A177-3AD203B41FA5}">
                      <a16:colId xmlns:a16="http://schemas.microsoft.com/office/drawing/2014/main" val="3457729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0119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11:57:27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بحمدلله توقيع اتفاقية تعاون إستراتيجي مع الهيئة العامة للغذاء والدواء يتضمن العمل على تطبيق وتفعيل برنامج (تيقظ) الذي يهدف إلى توعية الجمهور بأهمية سلامة الدواء من خلال نشر ثقافة الإبلاغ عن الأعراض الجانبية للأدوية والتي يتم مباشرتها في المركز الوطني للتيقظ والسلامة الدوائية. </a:t>
                      </a:r>
                      <a:r>
                        <a:rPr kumimoji="0" lang="en-US" sz="1000" b="0" i="0" u="none" strike="noStrike" kern="1200" cap="none" spc="0" normalizeH="0" baseline="0" noProof="0">
                          <a:ln>
                            <a:noFill/>
                          </a:ln>
                          <a:solidFill>
                            <a:prstClr val="black"/>
                          </a:solidFill>
                          <a:effectLst/>
                          <a:uLnTx/>
                          <a:uFillTx/>
                          <a:latin typeface="+mn-lt"/>
                          <a:ea typeface="+mn-ea"/>
                          <a:cs typeface="+mn-cs"/>
                        </a:rPr>
                        <a:t>https://t.co/Os2loqwZA2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extLst>
                  <a:ext uri="{0D108BD9-81ED-4DB2-BD59-A6C34878D82A}">
                    <a16:rowId xmlns:a16="http://schemas.microsoft.com/office/drawing/2014/main" val="1834349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10:26:57 </a:t>
                      </a:r>
                      <a:r>
                        <a:rPr kumimoji="0" lang="en-US" sz="1000" b="0" i="0" u="none" strike="noStrike" kern="1200" cap="none" spc="0" normalizeH="0" baseline="0" noProof="0">
                          <a:ln>
                            <a:noFill/>
                          </a:ln>
                          <a:solidFill>
                            <a:prstClr val="black"/>
                          </a:solidFill>
                          <a:effectLst/>
                          <a:uLnTx/>
                          <a:uFillTx/>
                          <a:latin typeface="+mn-lt"/>
                          <a:ea typeface="+mn-ea"/>
                          <a:cs typeface="+mn-cs"/>
                        </a:rPr>
                        <a:t>
  RT @Saudi_FDA: #</a:t>
                      </a:r>
                      <a:r>
                        <a:rPr kumimoji="0" lang="ar-AE" sz="1000" b="0" i="0" u="none" strike="noStrike" kern="1200" cap="none" spc="0" normalizeH="0" baseline="0" noProof="0">
                          <a:ln>
                            <a:noFill/>
                          </a:ln>
                          <a:solidFill>
                            <a:prstClr val="black"/>
                          </a:solidFill>
                          <a:effectLst/>
                          <a:uLnTx/>
                          <a:uFillTx/>
                          <a:latin typeface="+mn-lt"/>
                          <a:ea typeface="+mn-ea"/>
                          <a:cs typeface="+mn-cs"/>
                        </a:rPr>
                        <a:t>الغذاء_والدواء توقع برنامجي تعاون مع شركة الدواء للخدمات الطبية
</a:t>
                      </a:r>
                      <a:r>
                        <a:rPr kumimoji="0" lang="en-US" sz="1000" b="0" i="0" u="none" strike="noStrike" kern="1200" cap="none" spc="0" normalizeH="0" baseline="0" noProof="0">
                          <a:ln>
                            <a:noFill/>
                          </a:ln>
                          <a:solidFill>
                            <a:prstClr val="black"/>
                          </a:solidFill>
                          <a:effectLst/>
                          <a:uLnTx/>
                          <a:uFillTx/>
                          <a:latin typeface="+mn-lt"/>
                          <a:ea typeface="+mn-ea"/>
                          <a:cs typeface="+mn-cs"/>
                        </a:rPr>
                        <a:t>https://t.co/yfu1SKkaSk https://t.co/MxKc5mEOuz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5523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20:10:58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 </a:t>
                      </a:r>
                      <a:r>
                        <a:rPr kumimoji="0" lang="en-US" sz="1000" b="0" i="0" u="none" strike="noStrike" kern="1200" cap="none" spc="0" normalizeH="0" baseline="0" noProof="0">
                          <a:ln>
                            <a:noFill/>
                          </a:ln>
                          <a:solidFill>
                            <a:prstClr val="black"/>
                          </a:solidFill>
                          <a:effectLst/>
                          <a:uLnTx/>
                          <a:uFillTx/>
                          <a:latin typeface="+mn-lt"/>
                          <a:ea typeface="+mn-ea"/>
                          <a:cs typeface="+mn-cs"/>
                        </a:rPr>
                        <a:t>https://t.co/TPYce94m1x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extLst>
                  <a:ext uri="{0D108BD9-81ED-4DB2-BD59-A6C34878D82A}">
                    <a16:rowId xmlns:a16="http://schemas.microsoft.com/office/drawing/2014/main" val="3817936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 https://t.co/B9JkiCVwwD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1979633204"/>
                  </a:ext>
                </a:extLst>
              </a:tr>
            </a:tbl>
          </a:graphicData>
        </a:graphic>
      </p:graphicFrame>
      <p:sp>
        <p:nvSpPr>
          <p:cNvPr id="4" name="Text Placeholder 3">
            <a:extLst>
              <a:ext uri="{FF2B5EF4-FFF2-40B4-BE49-F238E27FC236}">
                <a16:creationId xmlns:a16="http://schemas.microsoft.com/office/drawing/2014/main" id="{0E780A20-7491-43A6-B51E-3D886EF26A5B}"/>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576711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62C3A-78B2-40EE-A47C-7771BF510460}"/>
              </a:ext>
            </a:extLst>
          </p:cNvPr>
          <p:cNvSpPr>
            <a:spLocks noGrp="1"/>
          </p:cNvSpPr>
          <p:nvPr>
            <p:ph type="title"/>
          </p:nvPr>
        </p:nvSpPr>
        <p:spPr/>
        <p:txBody>
          <a:bodyPr/>
          <a:lstStyle/>
          <a:p>
            <a:r>
              <a:rPr lang="en-US"/>
              <a:t>Twitter Own and Retweeted Tweets Table | AlDawaa - 4 of 6</a:t>
            </a:r>
          </a:p>
        </p:txBody>
      </p:sp>
      <p:graphicFrame>
        <p:nvGraphicFramePr>
          <p:cNvPr id="5" name="Table Placeholder 4">
            <a:extLst>
              <a:ext uri="{FF2B5EF4-FFF2-40B4-BE49-F238E27FC236}">
                <a16:creationId xmlns:a16="http://schemas.microsoft.com/office/drawing/2014/main" id="{16346CC7-B2AB-4570-BC5E-B249B4049010}"/>
              </a:ext>
            </a:extLst>
          </p:cNvPr>
          <p:cNvGraphicFramePr>
            <a:graphicFrameLocks noGrp="1"/>
          </p:cNvGraphicFramePr>
          <p:nvPr>
            <p:ph type="tbl" sz="quarter" idx="13"/>
            <p:extLst>
              <p:ext uri="{D42A27DB-BD31-4B8C-83A1-F6EECF244321}">
                <p14:modId xmlns:p14="http://schemas.microsoft.com/office/powerpoint/2010/main" val="3955931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75090830"/>
                    </a:ext>
                  </a:extLst>
                </a:gridCol>
                <a:gridCol w="822960">
                  <a:extLst>
                    <a:ext uri="{9D8B030D-6E8A-4147-A177-3AD203B41FA5}">
                      <a16:colId xmlns:a16="http://schemas.microsoft.com/office/drawing/2014/main" val="3375625969"/>
                    </a:ext>
                  </a:extLst>
                </a:gridCol>
                <a:gridCol w="822960">
                  <a:extLst>
                    <a:ext uri="{9D8B030D-6E8A-4147-A177-3AD203B41FA5}">
                      <a16:colId xmlns:a16="http://schemas.microsoft.com/office/drawing/2014/main" val="1753434958"/>
                    </a:ext>
                  </a:extLst>
                </a:gridCol>
                <a:gridCol w="822960">
                  <a:extLst>
                    <a:ext uri="{9D8B030D-6E8A-4147-A177-3AD203B41FA5}">
                      <a16:colId xmlns:a16="http://schemas.microsoft.com/office/drawing/2014/main" val="973709892"/>
                    </a:ext>
                  </a:extLst>
                </a:gridCol>
                <a:gridCol w="822960">
                  <a:extLst>
                    <a:ext uri="{9D8B030D-6E8A-4147-A177-3AD203B41FA5}">
                      <a16:colId xmlns:a16="http://schemas.microsoft.com/office/drawing/2014/main" val="2380849591"/>
                    </a:ext>
                  </a:extLst>
                </a:gridCol>
                <a:gridCol w="822960">
                  <a:extLst>
                    <a:ext uri="{9D8B030D-6E8A-4147-A177-3AD203B41FA5}">
                      <a16:colId xmlns:a16="http://schemas.microsoft.com/office/drawing/2014/main" val="338118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5301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https://t.co/KnnUPY5Zf0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409009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19:30:05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https://t.co/b9ll89Vo30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215815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17:50:21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https://t.co/X2aRTtZNhA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1417905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17:49:55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https://t.co/VTLgwZvJQJ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414643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https://t.co/WGGn8wqMz8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581426766"/>
                  </a:ext>
                </a:extLst>
              </a:tr>
            </a:tbl>
          </a:graphicData>
        </a:graphic>
      </p:graphicFrame>
      <p:sp>
        <p:nvSpPr>
          <p:cNvPr id="4" name="Text Placeholder 3">
            <a:extLst>
              <a:ext uri="{FF2B5EF4-FFF2-40B4-BE49-F238E27FC236}">
                <a16:creationId xmlns:a16="http://schemas.microsoft.com/office/drawing/2014/main" id="{C80B280A-C2DA-42A5-9121-A51A419D4404}"/>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2465703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1C198-26FA-41D9-A599-A1F86FBDF85D}"/>
              </a:ext>
            </a:extLst>
          </p:cNvPr>
          <p:cNvSpPr>
            <a:spLocks noGrp="1"/>
          </p:cNvSpPr>
          <p:nvPr>
            <p:ph type="title"/>
          </p:nvPr>
        </p:nvSpPr>
        <p:spPr/>
        <p:txBody>
          <a:bodyPr/>
          <a:lstStyle/>
          <a:p>
            <a:r>
              <a:rPr lang="en-US"/>
              <a:t>Twitter Own and Retweeted Tweets Table | AlDawaa - 5 of 6</a:t>
            </a:r>
          </a:p>
        </p:txBody>
      </p:sp>
      <p:graphicFrame>
        <p:nvGraphicFramePr>
          <p:cNvPr id="5" name="Table Placeholder 4">
            <a:extLst>
              <a:ext uri="{FF2B5EF4-FFF2-40B4-BE49-F238E27FC236}">
                <a16:creationId xmlns:a16="http://schemas.microsoft.com/office/drawing/2014/main" id="{BA12E7BA-39BA-4845-9F13-7F705ED2009E}"/>
              </a:ext>
            </a:extLst>
          </p:cNvPr>
          <p:cNvGraphicFramePr>
            <a:graphicFrameLocks noGrp="1"/>
          </p:cNvGraphicFramePr>
          <p:nvPr>
            <p:ph type="tbl" sz="quarter" idx="13"/>
            <p:extLst>
              <p:ext uri="{D42A27DB-BD31-4B8C-83A1-F6EECF244321}">
                <p14:modId xmlns:p14="http://schemas.microsoft.com/office/powerpoint/2010/main" val="86976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07017314"/>
                    </a:ext>
                  </a:extLst>
                </a:gridCol>
                <a:gridCol w="822960">
                  <a:extLst>
                    <a:ext uri="{9D8B030D-6E8A-4147-A177-3AD203B41FA5}">
                      <a16:colId xmlns:a16="http://schemas.microsoft.com/office/drawing/2014/main" val="2174979317"/>
                    </a:ext>
                  </a:extLst>
                </a:gridCol>
                <a:gridCol w="822960">
                  <a:extLst>
                    <a:ext uri="{9D8B030D-6E8A-4147-A177-3AD203B41FA5}">
                      <a16:colId xmlns:a16="http://schemas.microsoft.com/office/drawing/2014/main" val="2029190809"/>
                    </a:ext>
                  </a:extLst>
                </a:gridCol>
                <a:gridCol w="822960">
                  <a:extLst>
                    <a:ext uri="{9D8B030D-6E8A-4147-A177-3AD203B41FA5}">
                      <a16:colId xmlns:a16="http://schemas.microsoft.com/office/drawing/2014/main" val="1733405162"/>
                    </a:ext>
                  </a:extLst>
                </a:gridCol>
                <a:gridCol w="822960">
                  <a:extLst>
                    <a:ext uri="{9D8B030D-6E8A-4147-A177-3AD203B41FA5}">
                      <a16:colId xmlns:a16="http://schemas.microsoft.com/office/drawing/2014/main" val="311691993"/>
                    </a:ext>
                  </a:extLst>
                </a:gridCol>
                <a:gridCol w="822960">
                  <a:extLst>
                    <a:ext uri="{9D8B030D-6E8A-4147-A177-3AD203B41FA5}">
                      <a16:colId xmlns:a16="http://schemas.microsoft.com/office/drawing/2014/main" val="4171131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3259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https://t.co/EgqDtaHvtk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874573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12:52:18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 </a:t>
                      </a:r>
                      <a:r>
                        <a:rPr kumimoji="0" lang="en-US" sz="1000" b="0" i="0" u="none" strike="noStrike" kern="1200" cap="none" spc="0" normalizeH="0" baseline="0" noProof="0">
                          <a:ln>
                            <a:noFill/>
                          </a:ln>
                          <a:solidFill>
                            <a:prstClr val="black"/>
                          </a:solidFill>
                          <a:effectLst/>
                          <a:uLnTx/>
                          <a:uFillTx/>
                          <a:latin typeface="+mn-lt"/>
                          <a:ea typeface="+mn-ea"/>
                          <a:cs typeface="+mn-cs"/>
                        </a:rPr>
                        <a:t>https://t.co/vKEg6mLcW1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3332402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11:00:17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 </a:t>
                      </a:r>
                      <a:r>
                        <a:rPr kumimoji="0" lang="en-US" sz="1000" b="0" i="0" u="none" strike="noStrike" kern="1200" cap="none" spc="0" normalizeH="0" baseline="0" noProof="0">
                          <a:ln>
                            <a:noFill/>
                          </a:ln>
                          <a:solidFill>
                            <a:prstClr val="black"/>
                          </a:solidFill>
                          <a:effectLst/>
                          <a:uLnTx/>
                          <a:uFillTx/>
                          <a:latin typeface="+mn-lt"/>
                          <a:ea typeface="+mn-ea"/>
                          <a:cs typeface="+mn-cs"/>
                        </a:rPr>
                        <a:t>https://t.co/3EDO0aREgA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extLst>
                  <a:ext uri="{0D108BD9-81ED-4DB2-BD59-A6C34878D82A}">
                    <a16:rowId xmlns:a16="http://schemas.microsoft.com/office/drawing/2014/main" val="195764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08:49:22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https://t.co/TIsLmFsUm4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67165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18:46:20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https://t.co/l5v5Pwv3Gl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3645983288"/>
                  </a:ext>
                </a:extLst>
              </a:tr>
            </a:tbl>
          </a:graphicData>
        </a:graphic>
      </p:graphicFrame>
      <p:sp>
        <p:nvSpPr>
          <p:cNvPr id="4" name="Text Placeholder 3">
            <a:extLst>
              <a:ext uri="{FF2B5EF4-FFF2-40B4-BE49-F238E27FC236}">
                <a16:creationId xmlns:a16="http://schemas.microsoft.com/office/drawing/2014/main" id="{8664DB4C-BC83-4A00-875F-D87AE12FB0BA}"/>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538933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E04B-0B53-46B1-849B-40D30FEC748C}"/>
              </a:ext>
            </a:extLst>
          </p:cNvPr>
          <p:cNvSpPr>
            <a:spLocks noGrp="1"/>
          </p:cNvSpPr>
          <p:nvPr>
            <p:ph type="title"/>
          </p:nvPr>
        </p:nvSpPr>
        <p:spPr/>
        <p:txBody>
          <a:bodyPr/>
          <a:lstStyle/>
          <a:p>
            <a:r>
              <a:rPr lang="en-US"/>
              <a:t>Twitter Own and Retweeted Tweets Table | AlDawaa - 6 of 6</a:t>
            </a:r>
          </a:p>
        </p:txBody>
      </p:sp>
      <p:graphicFrame>
        <p:nvGraphicFramePr>
          <p:cNvPr id="5" name="Table Placeholder 4">
            <a:extLst>
              <a:ext uri="{FF2B5EF4-FFF2-40B4-BE49-F238E27FC236}">
                <a16:creationId xmlns:a16="http://schemas.microsoft.com/office/drawing/2014/main" id="{9D7EA5F9-23A8-40CB-937F-CD2D551C1331}"/>
              </a:ext>
            </a:extLst>
          </p:cNvPr>
          <p:cNvGraphicFramePr>
            <a:graphicFrameLocks noGrp="1"/>
          </p:cNvGraphicFramePr>
          <p:nvPr>
            <p:ph type="tbl" sz="quarter" idx="13"/>
            <p:extLst>
              <p:ext uri="{D42A27DB-BD31-4B8C-83A1-F6EECF244321}">
                <p14:modId xmlns:p14="http://schemas.microsoft.com/office/powerpoint/2010/main" val="125940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52579721"/>
                    </a:ext>
                  </a:extLst>
                </a:gridCol>
                <a:gridCol w="822960">
                  <a:extLst>
                    <a:ext uri="{9D8B030D-6E8A-4147-A177-3AD203B41FA5}">
                      <a16:colId xmlns:a16="http://schemas.microsoft.com/office/drawing/2014/main" val="1867075743"/>
                    </a:ext>
                  </a:extLst>
                </a:gridCol>
                <a:gridCol w="822960">
                  <a:extLst>
                    <a:ext uri="{9D8B030D-6E8A-4147-A177-3AD203B41FA5}">
                      <a16:colId xmlns:a16="http://schemas.microsoft.com/office/drawing/2014/main" val="3008074671"/>
                    </a:ext>
                  </a:extLst>
                </a:gridCol>
                <a:gridCol w="822960">
                  <a:extLst>
                    <a:ext uri="{9D8B030D-6E8A-4147-A177-3AD203B41FA5}">
                      <a16:colId xmlns:a16="http://schemas.microsoft.com/office/drawing/2014/main" val="74914893"/>
                    </a:ext>
                  </a:extLst>
                </a:gridCol>
                <a:gridCol w="822960">
                  <a:extLst>
                    <a:ext uri="{9D8B030D-6E8A-4147-A177-3AD203B41FA5}">
                      <a16:colId xmlns:a16="http://schemas.microsoft.com/office/drawing/2014/main" val="3767834500"/>
                    </a:ext>
                  </a:extLst>
                </a:gridCol>
                <a:gridCol w="822960">
                  <a:extLst>
                    <a:ext uri="{9D8B030D-6E8A-4147-A177-3AD203B41FA5}">
                      <a16:colId xmlns:a16="http://schemas.microsoft.com/office/drawing/2014/main" val="3851438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2260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17:00:43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https://t.co/RocG3OGKh8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84486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19:30:14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https://t.co/4YPqT4nNM6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4277789390"/>
                  </a:ext>
                </a:extLst>
              </a:tr>
            </a:tbl>
          </a:graphicData>
        </a:graphic>
      </p:graphicFrame>
      <p:sp>
        <p:nvSpPr>
          <p:cNvPr id="4" name="Text Placeholder 3">
            <a:extLst>
              <a:ext uri="{FF2B5EF4-FFF2-40B4-BE49-F238E27FC236}">
                <a16:creationId xmlns:a16="http://schemas.microsoft.com/office/drawing/2014/main" id="{53F91757-FDC6-48C0-81FD-24190FC6B48B}"/>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851240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F69D0-AD03-472A-9D6B-EF8BD805398B}"/>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A93710A0-CD43-4D6F-9E09-7F8D6435F96E}"/>
              </a:ext>
            </a:extLst>
          </p:cNvPr>
          <p:cNvGraphicFramePr>
            <a:graphicFrameLocks noGrp="1"/>
          </p:cNvGraphicFramePr>
          <p:nvPr>
            <p:ph type="chart" sz="quarter" idx="13"/>
            <p:extLst>
              <p:ext uri="{D42A27DB-BD31-4B8C-83A1-F6EECF244321}">
                <p14:modId xmlns:p14="http://schemas.microsoft.com/office/powerpoint/2010/main" val="2515720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7DA95-BF21-4373-89DD-F78180F27242}"/>
              </a:ext>
            </a:extLst>
          </p:cNvPr>
          <p:cNvSpPr>
            <a:spLocks noGrp="1"/>
          </p:cNvSpPr>
          <p:nvPr>
            <p:ph type="body" sz="quarter" idx="14"/>
          </p:nvPr>
        </p:nvSpPr>
        <p:spPr/>
        <p:txBody>
          <a:bodyPr/>
          <a:lstStyle/>
          <a:p>
            <a:r>
              <a:rPr lang="en-US"/>
              <a:t>01/01/2018 - 05/31/2018</a:t>
            </a:r>
          </a:p>
        </p:txBody>
      </p:sp>
      <p:sp>
        <p:nvSpPr>
          <p:cNvPr id="5" name="Footer Placeholder 4">
            <a:extLst>
              <a:ext uri="{FF2B5EF4-FFF2-40B4-BE49-F238E27FC236}">
                <a16:creationId xmlns:a16="http://schemas.microsoft.com/office/drawing/2014/main" id="{3B4BA30A-45D3-4338-8DF4-9BF144E316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4701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15E49-800E-4BEA-B2A8-DAF9BA0F6438}"/>
              </a:ext>
            </a:extLst>
          </p:cNvPr>
          <p:cNvSpPr>
            <a:spLocks noGrp="1"/>
          </p:cNvSpPr>
          <p:nvPr>
            <p:ph type="title"/>
          </p:nvPr>
        </p:nvSpPr>
        <p:spPr/>
        <p:txBody>
          <a:bodyPr/>
          <a:lstStyle/>
          <a:p>
            <a:r>
              <a:rPr lang="en-US"/>
              <a:t>Instagram Posts Table | AlDawaa - 1 of 5</a:t>
            </a:r>
          </a:p>
        </p:txBody>
      </p:sp>
      <p:graphicFrame>
        <p:nvGraphicFramePr>
          <p:cNvPr id="5" name="Table Placeholder 4">
            <a:extLst>
              <a:ext uri="{FF2B5EF4-FFF2-40B4-BE49-F238E27FC236}">
                <a16:creationId xmlns:a16="http://schemas.microsoft.com/office/drawing/2014/main" id="{AA4A24A4-68A5-4B71-8834-9326D2ABB39F}"/>
              </a:ext>
            </a:extLst>
          </p:cNvPr>
          <p:cNvGraphicFramePr>
            <a:graphicFrameLocks noGrp="1"/>
          </p:cNvGraphicFramePr>
          <p:nvPr>
            <p:ph type="tbl" sz="quarter" idx="13"/>
            <p:extLst>
              <p:ext uri="{D42A27DB-BD31-4B8C-83A1-F6EECF244321}">
                <p14:modId xmlns:p14="http://schemas.microsoft.com/office/powerpoint/2010/main" val="845408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30530886"/>
                    </a:ext>
                  </a:extLst>
                </a:gridCol>
                <a:gridCol w="987552">
                  <a:extLst>
                    <a:ext uri="{9D8B030D-6E8A-4147-A177-3AD203B41FA5}">
                      <a16:colId xmlns:a16="http://schemas.microsoft.com/office/drawing/2014/main" val="4113878385"/>
                    </a:ext>
                  </a:extLst>
                </a:gridCol>
                <a:gridCol w="987552">
                  <a:extLst>
                    <a:ext uri="{9D8B030D-6E8A-4147-A177-3AD203B41FA5}">
                      <a16:colId xmlns:a16="http://schemas.microsoft.com/office/drawing/2014/main" val="487551365"/>
                    </a:ext>
                  </a:extLst>
                </a:gridCol>
                <a:gridCol w="987552">
                  <a:extLst>
                    <a:ext uri="{9D8B030D-6E8A-4147-A177-3AD203B41FA5}">
                      <a16:colId xmlns:a16="http://schemas.microsoft.com/office/drawing/2014/main" val="3373386870"/>
                    </a:ext>
                  </a:extLst>
                </a:gridCol>
                <a:gridCol w="987552">
                  <a:extLst>
                    <a:ext uri="{9D8B030D-6E8A-4147-A177-3AD203B41FA5}">
                      <a16:colId xmlns:a16="http://schemas.microsoft.com/office/drawing/2014/main" val="1073147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33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- 2018-05-31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يقدم المجموعة المثالية لشعر ناعم وأملس
كيراتين ثيرابي آمن لشعرك, مناسب لجميع أنواع الشعر ويدوم إلى 3 شهور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4579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- 2018-05-31 11:18:12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أثناء #رمضان, المجهود المستمر ممكن أن يؤثر على صحة شعرك
ننصحك باستخدام أقنعة لتغذية الشعر مثل قناع السكر البني وقناع الموز مع الأفوكادو. 
بريكسيونا لشعر قوي وصحي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967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- 2018-05-31 09:31:40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تجنب تناول المشروبات الغازية لأنها مليئة بالسكريات. ويفضل كذلك تجنب الأنواع المخصصة للدايت من هذه المشروبات الغازية لأنها تحتوي على الكافيين.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155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- 2018-05-30 12:00:27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بالتعاون مع جمعية القلب السعودية والمركز السعودي لسلامة المرضى, 
يسعدنا حضوركم لفعاليات البرنامج التوعوي يوم (31 مايو – 1 يونيو) في النخيل مول -الرياض من الساعة 9:30 مساءَ  الى 1:00 صباحاَ
العديد من الهدايا بانتظاركم </a:t>
                      </a:r>
                      <a:r>
                        <a:rPr kumimoji="0" lang="en-US" sz="1000" b="0" i="0" u="none" strike="noStrike" kern="1200" cap="none" spc="0" normalizeH="0" baseline="0" noProof="0">
                          <a:ln>
                            <a:noFill/>
                          </a:ln>
                          <a:solidFill>
                            <a:prstClr val="black"/>
                          </a:solidFill>
                          <a:effectLst/>
                          <a:uLnTx/>
                          <a:uFillTx/>
                          <a:latin typeface="+mn-lt"/>
                          <a:ea typeface="+mn-ea"/>
                          <a:cs typeface="+mn-cs"/>
                        </a:rPr>
                        <a:t>🌹 
@spsc.sa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928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الموقع في الانستا ستوري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9510531"/>
                  </a:ext>
                </a:extLst>
              </a:tr>
            </a:tbl>
          </a:graphicData>
        </a:graphic>
      </p:graphicFrame>
      <p:sp>
        <p:nvSpPr>
          <p:cNvPr id="4" name="Text Placeholder 3">
            <a:extLst>
              <a:ext uri="{FF2B5EF4-FFF2-40B4-BE49-F238E27FC236}">
                <a16:creationId xmlns:a16="http://schemas.microsoft.com/office/drawing/2014/main" id="{BBBB9180-A271-4D55-AD02-9BDF26EB154F}"/>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624113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365BE-9249-4B0F-951B-CD6D42F598FC}"/>
              </a:ext>
            </a:extLst>
          </p:cNvPr>
          <p:cNvSpPr>
            <a:spLocks noGrp="1"/>
          </p:cNvSpPr>
          <p:nvPr>
            <p:ph type="title"/>
          </p:nvPr>
        </p:nvSpPr>
        <p:spPr/>
        <p:txBody>
          <a:bodyPr/>
          <a:lstStyle/>
          <a:p>
            <a:r>
              <a:rPr lang="en-US"/>
              <a:t>Instagram Posts Table | AlDawaa - 2 of 5</a:t>
            </a:r>
          </a:p>
        </p:txBody>
      </p:sp>
      <p:graphicFrame>
        <p:nvGraphicFramePr>
          <p:cNvPr id="5" name="Table Placeholder 4">
            <a:extLst>
              <a:ext uri="{FF2B5EF4-FFF2-40B4-BE49-F238E27FC236}">
                <a16:creationId xmlns:a16="http://schemas.microsoft.com/office/drawing/2014/main" id="{3092EC22-C313-4588-B88E-54715BD5A9C0}"/>
              </a:ext>
            </a:extLst>
          </p:cNvPr>
          <p:cNvGraphicFramePr>
            <a:graphicFrameLocks noGrp="1"/>
          </p:cNvGraphicFramePr>
          <p:nvPr>
            <p:ph type="tbl" sz="quarter" idx="13"/>
            <p:extLst>
              <p:ext uri="{D42A27DB-BD31-4B8C-83A1-F6EECF244321}">
                <p14:modId xmlns:p14="http://schemas.microsoft.com/office/powerpoint/2010/main" val="3530481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08419487"/>
                    </a:ext>
                  </a:extLst>
                </a:gridCol>
                <a:gridCol w="987552">
                  <a:extLst>
                    <a:ext uri="{9D8B030D-6E8A-4147-A177-3AD203B41FA5}">
                      <a16:colId xmlns:a16="http://schemas.microsoft.com/office/drawing/2014/main" val="4105152658"/>
                    </a:ext>
                  </a:extLst>
                </a:gridCol>
                <a:gridCol w="987552">
                  <a:extLst>
                    <a:ext uri="{9D8B030D-6E8A-4147-A177-3AD203B41FA5}">
                      <a16:colId xmlns:a16="http://schemas.microsoft.com/office/drawing/2014/main" val="2431479328"/>
                    </a:ext>
                  </a:extLst>
                </a:gridCol>
                <a:gridCol w="987552">
                  <a:extLst>
                    <a:ext uri="{9D8B030D-6E8A-4147-A177-3AD203B41FA5}">
                      <a16:colId xmlns:a16="http://schemas.microsoft.com/office/drawing/2014/main" val="3216454553"/>
                    </a:ext>
                  </a:extLst>
                </a:gridCol>
                <a:gridCol w="987552">
                  <a:extLst>
                    <a:ext uri="{9D8B030D-6E8A-4147-A177-3AD203B41FA5}">
                      <a16:colId xmlns:a16="http://schemas.microsoft.com/office/drawing/2014/main" val="2147537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192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12:17:51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042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610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19:37:40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553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4275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19:30:07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900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17:51:19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2491667"/>
                  </a:ext>
                </a:extLst>
              </a:tr>
            </a:tbl>
          </a:graphicData>
        </a:graphic>
      </p:graphicFrame>
      <p:sp>
        <p:nvSpPr>
          <p:cNvPr id="4" name="Text Placeholder 3">
            <a:extLst>
              <a:ext uri="{FF2B5EF4-FFF2-40B4-BE49-F238E27FC236}">
                <a16:creationId xmlns:a16="http://schemas.microsoft.com/office/drawing/2014/main" id="{60A79055-FBED-462A-BAD8-1B6AE45D0565}"/>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849952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A687F-B273-44FF-B9D2-38A4FF62C70B}"/>
              </a:ext>
            </a:extLst>
          </p:cNvPr>
          <p:cNvSpPr>
            <a:spLocks noGrp="1"/>
          </p:cNvSpPr>
          <p:nvPr>
            <p:ph type="title"/>
          </p:nvPr>
        </p:nvSpPr>
        <p:spPr/>
        <p:txBody>
          <a:bodyPr/>
          <a:lstStyle/>
          <a:p>
            <a:r>
              <a:rPr lang="en-US"/>
              <a:t>Instagram Posts Table | AlDawaa - 3 of 5</a:t>
            </a:r>
          </a:p>
        </p:txBody>
      </p:sp>
      <p:graphicFrame>
        <p:nvGraphicFramePr>
          <p:cNvPr id="5" name="Table Placeholder 4">
            <a:extLst>
              <a:ext uri="{FF2B5EF4-FFF2-40B4-BE49-F238E27FC236}">
                <a16:creationId xmlns:a16="http://schemas.microsoft.com/office/drawing/2014/main" id="{F93D03CF-737B-4FF4-8C3B-DEF5C46C4179}"/>
              </a:ext>
            </a:extLst>
          </p:cNvPr>
          <p:cNvGraphicFramePr>
            <a:graphicFrameLocks noGrp="1"/>
          </p:cNvGraphicFramePr>
          <p:nvPr>
            <p:ph type="tbl" sz="quarter" idx="13"/>
            <p:extLst>
              <p:ext uri="{D42A27DB-BD31-4B8C-83A1-F6EECF244321}">
                <p14:modId xmlns:p14="http://schemas.microsoft.com/office/powerpoint/2010/main" val="3529938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78467997"/>
                    </a:ext>
                  </a:extLst>
                </a:gridCol>
                <a:gridCol w="987552">
                  <a:extLst>
                    <a:ext uri="{9D8B030D-6E8A-4147-A177-3AD203B41FA5}">
                      <a16:colId xmlns:a16="http://schemas.microsoft.com/office/drawing/2014/main" val="3312065758"/>
                    </a:ext>
                  </a:extLst>
                </a:gridCol>
                <a:gridCol w="987552">
                  <a:extLst>
                    <a:ext uri="{9D8B030D-6E8A-4147-A177-3AD203B41FA5}">
                      <a16:colId xmlns:a16="http://schemas.microsoft.com/office/drawing/2014/main" val="2442130559"/>
                    </a:ext>
                  </a:extLst>
                </a:gridCol>
                <a:gridCol w="987552">
                  <a:extLst>
                    <a:ext uri="{9D8B030D-6E8A-4147-A177-3AD203B41FA5}">
                      <a16:colId xmlns:a16="http://schemas.microsoft.com/office/drawing/2014/main" val="502981415"/>
                    </a:ext>
                  </a:extLst>
                </a:gridCol>
                <a:gridCol w="987552">
                  <a:extLst>
                    <a:ext uri="{9D8B030D-6E8A-4147-A177-3AD203B41FA5}">
                      <a16:colId xmlns:a16="http://schemas.microsoft.com/office/drawing/2014/main" val="2130699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7227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17:39:35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441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12:53:38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8439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11:00:16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726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08:54:00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393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18:47:12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0926638"/>
                  </a:ext>
                </a:extLst>
              </a:tr>
            </a:tbl>
          </a:graphicData>
        </a:graphic>
      </p:graphicFrame>
      <p:sp>
        <p:nvSpPr>
          <p:cNvPr id="4" name="Text Placeholder 3">
            <a:extLst>
              <a:ext uri="{FF2B5EF4-FFF2-40B4-BE49-F238E27FC236}">
                <a16:creationId xmlns:a16="http://schemas.microsoft.com/office/drawing/2014/main" id="{893D97BB-0E76-43B6-98F6-BA1C13E2CEAA}"/>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6447171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D861-5FE3-4C80-A805-649C88631196}"/>
              </a:ext>
            </a:extLst>
          </p:cNvPr>
          <p:cNvSpPr>
            <a:spLocks noGrp="1"/>
          </p:cNvSpPr>
          <p:nvPr>
            <p:ph type="title"/>
          </p:nvPr>
        </p:nvSpPr>
        <p:spPr/>
        <p:txBody>
          <a:bodyPr/>
          <a:lstStyle/>
          <a:p>
            <a:r>
              <a:rPr lang="en-US"/>
              <a:t>Instagram Posts Table | AlDawaa - 4 of 5</a:t>
            </a:r>
          </a:p>
        </p:txBody>
      </p:sp>
      <p:graphicFrame>
        <p:nvGraphicFramePr>
          <p:cNvPr id="5" name="Table Placeholder 4">
            <a:extLst>
              <a:ext uri="{FF2B5EF4-FFF2-40B4-BE49-F238E27FC236}">
                <a16:creationId xmlns:a16="http://schemas.microsoft.com/office/drawing/2014/main" id="{FEDD89E0-FACF-4DC8-95EE-4DF9E41F3C18}"/>
              </a:ext>
            </a:extLst>
          </p:cNvPr>
          <p:cNvGraphicFramePr>
            <a:graphicFrameLocks noGrp="1"/>
          </p:cNvGraphicFramePr>
          <p:nvPr>
            <p:ph type="tbl" sz="quarter" idx="13"/>
            <p:extLst>
              <p:ext uri="{D42A27DB-BD31-4B8C-83A1-F6EECF244321}">
                <p14:modId xmlns:p14="http://schemas.microsoft.com/office/powerpoint/2010/main" val="171043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2794282"/>
                    </a:ext>
                  </a:extLst>
                </a:gridCol>
                <a:gridCol w="987552">
                  <a:extLst>
                    <a:ext uri="{9D8B030D-6E8A-4147-A177-3AD203B41FA5}">
                      <a16:colId xmlns:a16="http://schemas.microsoft.com/office/drawing/2014/main" val="2828017540"/>
                    </a:ext>
                  </a:extLst>
                </a:gridCol>
                <a:gridCol w="987552">
                  <a:extLst>
                    <a:ext uri="{9D8B030D-6E8A-4147-A177-3AD203B41FA5}">
                      <a16:colId xmlns:a16="http://schemas.microsoft.com/office/drawing/2014/main" val="3409560822"/>
                    </a:ext>
                  </a:extLst>
                </a:gridCol>
                <a:gridCol w="987552">
                  <a:extLst>
                    <a:ext uri="{9D8B030D-6E8A-4147-A177-3AD203B41FA5}">
                      <a16:colId xmlns:a16="http://schemas.microsoft.com/office/drawing/2014/main" val="935324945"/>
                    </a:ext>
                  </a:extLst>
                </a:gridCol>
                <a:gridCol w="987552">
                  <a:extLst>
                    <a:ext uri="{9D8B030D-6E8A-4147-A177-3AD203B41FA5}">
                      <a16:colId xmlns:a16="http://schemas.microsoft.com/office/drawing/2014/main" val="1755255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850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17:00:47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8180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19:39:31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5189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687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503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17:49:43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لأجمل جملة فازت معنا من </a:t>
                      </a:r>
                      <a:r>
                        <a:rPr kumimoji="0" lang="en-US" sz="1000" b="0" i="0" u="none" strike="noStrike" kern="1200" cap="none" spc="0" normalizeH="0" baseline="0" noProof="0">
                          <a:ln>
                            <a:noFill/>
                          </a:ln>
                          <a:solidFill>
                            <a:prstClr val="black"/>
                          </a:solidFill>
                          <a:effectLst/>
                          <a:uLnTx/>
                          <a:uFillTx/>
                          <a:latin typeface="+mn-lt"/>
                          <a:ea typeface="+mn-ea"/>
                          <a:cs typeface="+mn-cs"/>
                        </a:rPr>
                        <a:t>⁦‪@manal_gha‬⁩ 📝‬
‫</a:t>
                      </a:r>
                      <a:r>
                        <a:rPr kumimoji="0" lang="ar-AE" sz="1000" b="0" i="0" u="none" strike="noStrike" kern="1200" cap="none" spc="0" normalizeH="0" baseline="0" noProof="0">
                          <a:ln>
                            <a:noFill/>
                          </a:ln>
                          <a:solidFill>
                            <a:prstClr val="black"/>
                          </a:solidFill>
                          <a:effectLst/>
                          <a:uLnTx/>
                          <a:uFillTx/>
                          <a:latin typeface="+mn-lt"/>
                          <a:ea typeface="+mn-ea"/>
                          <a:cs typeface="+mn-cs"/>
                        </a:rPr>
                        <a:t>وشكرا لجميع مشاركاتكم المبدعة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ترقبونا في مسابقاتنا القادمة‬ ‫ومبارك عليكم الشهر‬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رمضان_كريم‬</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462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09:48:03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0221532"/>
                  </a:ext>
                </a:extLst>
              </a:tr>
            </a:tbl>
          </a:graphicData>
        </a:graphic>
      </p:graphicFrame>
      <p:sp>
        <p:nvSpPr>
          <p:cNvPr id="4" name="Text Placeholder 3">
            <a:extLst>
              <a:ext uri="{FF2B5EF4-FFF2-40B4-BE49-F238E27FC236}">
                <a16:creationId xmlns:a16="http://schemas.microsoft.com/office/drawing/2014/main" id="{142C5030-C94D-4FD0-B86A-886133E5C05C}"/>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910375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CDF77-8544-45C9-BC94-215DD0F991BE}"/>
              </a:ext>
            </a:extLst>
          </p:cNvPr>
          <p:cNvSpPr>
            <a:spLocks noGrp="1"/>
          </p:cNvSpPr>
          <p:nvPr>
            <p:ph type="title"/>
          </p:nvPr>
        </p:nvSpPr>
        <p:spPr/>
        <p:txBody>
          <a:bodyPr/>
          <a:lstStyle/>
          <a:p>
            <a:r>
              <a:rPr lang="en-US"/>
              <a:t>Instagram Posts Table | AlDawaa - 5 of 5</a:t>
            </a:r>
          </a:p>
        </p:txBody>
      </p:sp>
      <p:graphicFrame>
        <p:nvGraphicFramePr>
          <p:cNvPr id="5" name="Table Placeholder 4">
            <a:extLst>
              <a:ext uri="{FF2B5EF4-FFF2-40B4-BE49-F238E27FC236}">
                <a16:creationId xmlns:a16="http://schemas.microsoft.com/office/drawing/2014/main" id="{B307DE99-EB96-4CC1-934F-03A0D0C10B78}"/>
              </a:ext>
            </a:extLst>
          </p:cNvPr>
          <p:cNvGraphicFramePr>
            <a:graphicFrameLocks noGrp="1"/>
          </p:cNvGraphicFramePr>
          <p:nvPr>
            <p:ph type="tbl" sz="quarter" idx="13"/>
            <p:extLst>
              <p:ext uri="{D42A27DB-BD31-4B8C-83A1-F6EECF244321}">
                <p14:modId xmlns:p14="http://schemas.microsoft.com/office/powerpoint/2010/main" val="1188149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75946332"/>
                    </a:ext>
                  </a:extLst>
                </a:gridCol>
                <a:gridCol w="987552">
                  <a:extLst>
                    <a:ext uri="{9D8B030D-6E8A-4147-A177-3AD203B41FA5}">
                      <a16:colId xmlns:a16="http://schemas.microsoft.com/office/drawing/2014/main" val="1565075484"/>
                    </a:ext>
                  </a:extLst>
                </a:gridCol>
                <a:gridCol w="987552">
                  <a:extLst>
                    <a:ext uri="{9D8B030D-6E8A-4147-A177-3AD203B41FA5}">
                      <a16:colId xmlns:a16="http://schemas.microsoft.com/office/drawing/2014/main" val="3632317959"/>
                    </a:ext>
                  </a:extLst>
                </a:gridCol>
                <a:gridCol w="987552">
                  <a:extLst>
                    <a:ext uri="{9D8B030D-6E8A-4147-A177-3AD203B41FA5}">
                      <a16:colId xmlns:a16="http://schemas.microsoft.com/office/drawing/2014/main" val="1414121129"/>
                    </a:ext>
                  </a:extLst>
                </a:gridCol>
                <a:gridCol w="987552">
                  <a:extLst>
                    <a:ext uri="{9D8B030D-6E8A-4147-A177-3AD203B41FA5}">
                      <a16:colId xmlns:a16="http://schemas.microsoft.com/office/drawing/2014/main" val="106145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187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663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- 2018-05-22 18:06:25 </a:t>
                      </a:r>
                      <a:r>
                        <a:rPr kumimoji="0" lang="en-US" sz="1000" b="0" i="0" u="none" strike="noStrike" kern="1200" cap="none" spc="0" normalizeH="0" baseline="0" noProof="0">
                          <a:ln>
                            <a:noFill/>
                          </a:ln>
                          <a:solidFill>
                            <a:prstClr val="black"/>
                          </a:solidFill>
                          <a:effectLst/>
                          <a:uLnTx/>
                          <a:uFillTx/>
                          <a:latin typeface="+mn-lt"/>
                          <a:ea typeface="+mn-ea"/>
                          <a:cs typeface="+mn-cs"/>
                        </a:rPr>
                        <a:t>
 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79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19:34:38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
</a:t>
                      </a:r>
                      <a:r>
                        <a:rPr kumimoji="0" lang="ar-AE" sz="1000" b="0" i="0" u="none" strike="noStrike" kern="1200" cap="none" spc="0" normalizeH="0" baseline="0" noProof="0">
                          <a:ln>
                            <a:noFill/>
                          </a:ln>
                          <a:solidFill>
                            <a:prstClr val="black"/>
                          </a:solidFill>
                          <a:effectLst/>
                          <a:uLnTx/>
                          <a:uFillTx/>
                          <a:latin typeface="+mn-lt"/>
                          <a:ea typeface="+mn-ea"/>
                          <a:cs typeface="+mn-cs"/>
                        </a:rPr>
                        <a:t>أقراص الشوكولاتة
‎تجعل بشرتك نضرة وحيوية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باحتوائها
‎على مضادات الأكسدة ونسبة ٥٩٪؜ أوكسجين و أيضا تساعد على انتاج الكولاجين ‎تنصح به @</a:t>
                      </a:r>
                      <a:r>
                        <a:rPr kumimoji="0" lang="en-US" sz="1000" b="0" i="0" u="none" strike="noStrike" kern="1200" cap="none" spc="0" normalizeH="0" baseline="0" noProof="0">
                          <a:ln>
                            <a:noFill/>
                          </a:ln>
                          <a:solidFill>
                            <a:prstClr val="black"/>
                          </a:solidFill>
                          <a:effectLst/>
                          <a:uLnTx/>
                          <a:uFillTx/>
                          <a:latin typeface="+mn-lt"/>
                          <a:ea typeface="+mn-ea"/>
                          <a:cs typeface="+mn-cs"/>
                        </a:rPr>
                        <a:t>Waadmakeupartist
‎</a:t>
                      </a:r>
                      <a:r>
                        <a:rPr kumimoji="0" lang="ar-AE" sz="1000" b="0" i="0" u="none" strike="noStrike" kern="1200" cap="none" spc="0" normalizeH="0" baseline="0" noProof="0">
                          <a:ln>
                            <a:noFill/>
                          </a:ln>
                          <a:solidFill>
                            <a:prstClr val="black"/>
                          </a:solidFill>
                          <a:effectLst/>
                          <a:uLnTx/>
                          <a:uFillTx/>
                          <a:latin typeface="+mn-lt"/>
                          <a:ea typeface="+mn-ea"/>
                          <a:cs typeface="+mn-cs"/>
                        </a:rPr>
                        <a:t>متوفر في #الدواء وعليه خصم حصري ٤٠ ريال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6445371"/>
                  </a:ext>
                </a:extLst>
              </a:tr>
            </a:tbl>
          </a:graphicData>
        </a:graphic>
      </p:graphicFrame>
      <p:sp>
        <p:nvSpPr>
          <p:cNvPr id="4" name="Text Placeholder 3">
            <a:extLst>
              <a:ext uri="{FF2B5EF4-FFF2-40B4-BE49-F238E27FC236}">
                <a16:creationId xmlns:a16="http://schemas.microsoft.com/office/drawing/2014/main" id="{81722271-96E1-4FA3-A01D-4A8F98D0F308}"/>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9676966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6A18B-B2C0-40A3-BD4E-EF51864D60D3}"/>
              </a:ext>
            </a:extLst>
          </p:cNvPr>
          <p:cNvSpPr>
            <a:spLocks noGrp="1"/>
          </p:cNvSpPr>
          <p:nvPr>
            <p:ph type="title"/>
          </p:nvPr>
        </p:nvSpPr>
        <p:spPr/>
        <p:txBody>
          <a:bodyPr/>
          <a:lstStyle/>
          <a:p>
            <a:r>
              <a:rPr lang="en-US"/>
              <a:t>Instagram Posts | AlDawaa</a:t>
            </a:r>
          </a:p>
        </p:txBody>
      </p:sp>
      <p:graphicFrame>
        <p:nvGraphicFramePr>
          <p:cNvPr id="6" name="Chart Placeholder 5">
            <a:extLst>
              <a:ext uri="{FF2B5EF4-FFF2-40B4-BE49-F238E27FC236}">
                <a16:creationId xmlns:a16="http://schemas.microsoft.com/office/drawing/2014/main" id="{54050CFE-26C4-4F05-BCA0-FAE677A2C3EF}"/>
              </a:ext>
            </a:extLst>
          </p:cNvPr>
          <p:cNvGraphicFramePr>
            <a:graphicFrameLocks noGrp="1"/>
          </p:cNvGraphicFramePr>
          <p:nvPr>
            <p:ph type="chart" sz="quarter" idx="13"/>
            <p:extLst>
              <p:ext uri="{D42A27DB-BD31-4B8C-83A1-F6EECF244321}">
                <p14:modId xmlns:p14="http://schemas.microsoft.com/office/powerpoint/2010/main" val="4092181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4D3624-83A9-4755-8CC0-6BFF177FC6FA}"/>
              </a:ext>
            </a:extLst>
          </p:cNvPr>
          <p:cNvSpPr>
            <a:spLocks noGrp="1"/>
          </p:cNvSpPr>
          <p:nvPr>
            <p:ph type="body" sz="quarter" idx="14"/>
          </p:nvPr>
        </p:nvSpPr>
        <p:spPr/>
        <p:txBody>
          <a:bodyPr/>
          <a:lstStyle/>
          <a:p>
            <a:r>
              <a:rPr lang="en-US"/>
              <a:t>01/01/2018 - 05/31/2018</a:t>
            </a:r>
          </a:p>
        </p:txBody>
      </p:sp>
      <p:sp>
        <p:nvSpPr>
          <p:cNvPr id="5" name="Footer Placeholder 4">
            <a:extLst>
              <a:ext uri="{FF2B5EF4-FFF2-40B4-BE49-F238E27FC236}">
                <a16:creationId xmlns:a16="http://schemas.microsoft.com/office/drawing/2014/main" id="{02FDF028-C088-478D-8066-C18F2C611D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05853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2016</Words>
  <Application>Microsoft Office PowerPoint</Application>
  <PresentationFormat>On-screen Show (4:3)</PresentationFormat>
  <Paragraphs>1141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Aldawaa followers change</vt:lpstr>
      <vt:lpstr>Twitter Followers Total | AlDawaa</vt:lpstr>
      <vt:lpstr>Facebook Fans Total | AlDawaa</vt:lpstr>
      <vt:lpstr>Instagram Followers Total | AlDawaa</vt:lpstr>
      <vt:lpstr>Twitter Key Metrics Table | AlDawaa</vt:lpstr>
      <vt:lpstr>Twitter Total Interactions | AlDawaa</vt:lpstr>
      <vt:lpstr>Facebook Total Interactions | AlDawaa</vt:lpstr>
      <vt:lpstr>Instagram Key Metrics Table | AlDawaa</vt:lpstr>
      <vt:lpstr>Instagram Total Interactions | AlDawaa</vt:lpstr>
      <vt:lpstr>Facebook Key Metrics Table | AlDawaa</vt:lpstr>
      <vt:lpstr>Facebook Own Posts | AlDawaa</vt:lpstr>
      <vt:lpstr>Facebook Own Posts Table | AlDawaa - 1 of 10</vt:lpstr>
      <vt:lpstr>Facebook Own Posts Table | AlDawaa - 2 of 10</vt:lpstr>
      <vt:lpstr>Facebook Own Posts Table | AlDawaa - 3 of 10</vt:lpstr>
      <vt:lpstr>Facebook Own Posts Table | AlDawaa - 4 of 10</vt:lpstr>
      <vt:lpstr>Facebook Own Posts Table | AlDawaa - 5 of 10</vt:lpstr>
      <vt:lpstr>Facebook Own Posts Table | AlDawaa - 6 of 10</vt:lpstr>
      <vt:lpstr>Facebook Own Posts Table | AlDawaa - 7 of 10</vt:lpstr>
      <vt:lpstr>Facebook Own Posts Table | AlDawaa - 8 of 10</vt:lpstr>
      <vt:lpstr>Facebook Own Posts Table | AlDawaa - 9 of 10</vt:lpstr>
      <vt:lpstr>Facebook Own Posts Table | AlDawaa - 10 of 10</vt:lpstr>
      <vt:lpstr>Twitter Own and Retweeted Tweets Table | AlDawaa - 1 of 6</vt:lpstr>
      <vt:lpstr>Twitter Own and Retweeted Tweets Table | AlDawaa - 2 of 6</vt:lpstr>
      <vt:lpstr>Twitter Own and Retweeted Tweets Table | AlDawaa - 3 of 6</vt:lpstr>
      <vt:lpstr>Twitter Own and Retweeted Tweets Table | AlDawaa - 4 of 6</vt:lpstr>
      <vt:lpstr>Twitter Own and Retweeted Tweets Table | AlDawaa - 5 of 6</vt:lpstr>
      <vt:lpstr>Twitter Own and Retweeted Tweets Table | AlDawaa - 6 of 6</vt:lpstr>
      <vt:lpstr>Twitter Tweets Total | AlDawaa</vt:lpstr>
      <vt:lpstr>Instagram Posts Table | AlDawaa - 1 of 5</vt:lpstr>
      <vt:lpstr>Instagram Posts Table | AlDawaa - 2 of 5</vt:lpstr>
      <vt:lpstr>Instagram Posts Table | AlDawaa - 3 of 5</vt:lpstr>
      <vt:lpstr>Instagram Posts Table | AlDawaa - 4 of 5</vt:lpstr>
      <vt:lpstr>Instagram Posts Table | AlDawaa - 5 of 5</vt:lpstr>
      <vt:lpstr>Instagram Posts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followers change</dc:title>
  <dc:creator>Administrator</dc:creator>
  <cp:lastModifiedBy>Administrator</cp:lastModifiedBy>
  <cp:revision>1</cp:revision>
  <dcterms:created xsi:type="dcterms:W3CDTF">2018-06-13T09:30:26Z</dcterms:created>
  <dcterms:modified xsi:type="dcterms:W3CDTF">2018-06-13T09:32:00Z</dcterms:modified>
</cp:coreProperties>
</file>