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Sheet1!$A$2:$A$517</c:f>
              <c:numCache>
                <c:formatCode>m/d/yyyy</c:formatCode>
                <c:ptCount val="516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  <c:pt idx="424">
                  <c:v>43160</c:v>
                </c:pt>
                <c:pt idx="425">
                  <c:v>43161</c:v>
                </c:pt>
                <c:pt idx="426">
                  <c:v>43162</c:v>
                </c:pt>
                <c:pt idx="427">
                  <c:v>43163</c:v>
                </c:pt>
                <c:pt idx="428">
                  <c:v>43164</c:v>
                </c:pt>
                <c:pt idx="429">
                  <c:v>43165</c:v>
                </c:pt>
                <c:pt idx="430">
                  <c:v>43166</c:v>
                </c:pt>
                <c:pt idx="431">
                  <c:v>43167</c:v>
                </c:pt>
                <c:pt idx="432">
                  <c:v>43168</c:v>
                </c:pt>
                <c:pt idx="433">
                  <c:v>43169</c:v>
                </c:pt>
                <c:pt idx="434">
                  <c:v>43170</c:v>
                </c:pt>
                <c:pt idx="435">
                  <c:v>43171</c:v>
                </c:pt>
                <c:pt idx="436">
                  <c:v>43172</c:v>
                </c:pt>
                <c:pt idx="437">
                  <c:v>43173</c:v>
                </c:pt>
                <c:pt idx="438">
                  <c:v>43174</c:v>
                </c:pt>
                <c:pt idx="439">
                  <c:v>43175</c:v>
                </c:pt>
                <c:pt idx="440">
                  <c:v>43176</c:v>
                </c:pt>
                <c:pt idx="441">
                  <c:v>43177</c:v>
                </c:pt>
                <c:pt idx="442">
                  <c:v>43178</c:v>
                </c:pt>
                <c:pt idx="443">
                  <c:v>43179</c:v>
                </c:pt>
                <c:pt idx="444">
                  <c:v>43180</c:v>
                </c:pt>
                <c:pt idx="445">
                  <c:v>43181</c:v>
                </c:pt>
                <c:pt idx="446">
                  <c:v>43182</c:v>
                </c:pt>
                <c:pt idx="447">
                  <c:v>43183</c:v>
                </c:pt>
                <c:pt idx="448">
                  <c:v>43184</c:v>
                </c:pt>
                <c:pt idx="449">
                  <c:v>43185</c:v>
                </c:pt>
                <c:pt idx="450">
                  <c:v>43186</c:v>
                </c:pt>
                <c:pt idx="451">
                  <c:v>43187</c:v>
                </c:pt>
                <c:pt idx="452">
                  <c:v>43188</c:v>
                </c:pt>
                <c:pt idx="453">
                  <c:v>43189</c:v>
                </c:pt>
                <c:pt idx="454">
                  <c:v>43190</c:v>
                </c:pt>
                <c:pt idx="455">
                  <c:v>43191</c:v>
                </c:pt>
                <c:pt idx="456">
                  <c:v>43192</c:v>
                </c:pt>
                <c:pt idx="457">
                  <c:v>43193</c:v>
                </c:pt>
                <c:pt idx="458">
                  <c:v>43194</c:v>
                </c:pt>
                <c:pt idx="459">
                  <c:v>43195</c:v>
                </c:pt>
                <c:pt idx="460">
                  <c:v>43196</c:v>
                </c:pt>
                <c:pt idx="461">
                  <c:v>43197</c:v>
                </c:pt>
                <c:pt idx="462">
                  <c:v>43198</c:v>
                </c:pt>
                <c:pt idx="463">
                  <c:v>43199</c:v>
                </c:pt>
                <c:pt idx="464">
                  <c:v>43200</c:v>
                </c:pt>
                <c:pt idx="465">
                  <c:v>43201</c:v>
                </c:pt>
                <c:pt idx="466">
                  <c:v>43202</c:v>
                </c:pt>
                <c:pt idx="467">
                  <c:v>43203</c:v>
                </c:pt>
                <c:pt idx="468">
                  <c:v>43204</c:v>
                </c:pt>
                <c:pt idx="469">
                  <c:v>43205</c:v>
                </c:pt>
                <c:pt idx="470">
                  <c:v>43206</c:v>
                </c:pt>
                <c:pt idx="471">
                  <c:v>43207</c:v>
                </c:pt>
                <c:pt idx="472">
                  <c:v>43208</c:v>
                </c:pt>
                <c:pt idx="473">
                  <c:v>43209</c:v>
                </c:pt>
                <c:pt idx="474">
                  <c:v>43210</c:v>
                </c:pt>
                <c:pt idx="475">
                  <c:v>43211</c:v>
                </c:pt>
                <c:pt idx="476">
                  <c:v>43212</c:v>
                </c:pt>
                <c:pt idx="477">
                  <c:v>43213</c:v>
                </c:pt>
                <c:pt idx="478">
                  <c:v>43214</c:v>
                </c:pt>
                <c:pt idx="479">
                  <c:v>43215</c:v>
                </c:pt>
                <c:pt idx="480">
                  <c:v>43216</c:v>
                </c:pt>
                <c:pt idx="481">
                  <c:v>43217</c:v>
                </c:pt>
                <c:pt idx="482">
                  <c:v>43218</c:v>
                </c:pt>
                <c:pt idx="483">
                  <c:v>43219</c:v>
                </c:pt>
                <c:pt idx="484">
                  <c:v>43220</c:v>
                </c:pt>
                <c:pt idx="485">
                  <c:v>43221</c:v>
                </c:pt>
                <c:pt idx="486">
                  <c:v>43222</c:v>
                </c:pt>
                <c:pt idx="487">
                  <c:v>43223</c:v>
                </c:pt>
                <c:pt idx="488">
                  <c:v>43224</c:v>
                </c:pt>
                <c:pt idx="489">
                  <c:v>43225</c:v>
                </c:pt>
                <c:pt idx="490">
                  <c:v>43226</c:v>
                </c:pt>
                <c:pt idx="491">
                  <c:v>43227</c:v>
                </c:pt>
                <c:pt idx="492">
                  <c:v>43228</c:v>
                </c:pt>
                <c:pt idx="493">
                  <c:v>43229</c:v>
                </c:pt>
                <c:pt idx="494">
                  <c:v>43230</c:v>
                </c:pt>
                <c:pt idx="495">
                  <c:v>43231</c:v>
                </c:pt>
                <c:pt idx="496">
                  <c:v>43232</c:v>
                </c:pt>
                <c:pt idx="497">
                  <c:v>43233</c:v>
                </c:pt>
                <c:pt idx="498">
                  <c:v>43234</c:v>
                </c:pt>
                <c:pt idx="499">
                  <c:v>43235</c:v>
                </c:pt>
                <c:pt idx="500">
                  <c:v>43236</c:v>
                </c:pt>
                <c:pt idx="501">
                  <c:v>43237</c:v>
                </c:pt>
                <c:pt idx="502">
                  <c:v>43238</c:v>
                </c:pt>
                <c:pt idx="503">
                  <c:v>43239</c:v>
                </c:pt>
                <c:pt idx="504">
                  <c:v>43240</c:v>
                </c:pt>
                <c:pt idx="505">
                  <c:v>43241</c:v>
                </c:pt>
                <c:pt idx="506">
                  <c:v>43242</c:v>
                </c:pt>
                <c:pt idx="507">
                  <c:v>43243</c:v>
                </c:pt>
                <c:pt idx="508">
                  <c:v>43244</c:v>
                </c:pt>
                <c:pt idx="509">
                  <c:v>43245</c:v>
                </c:pt>
                <c:pt idx="510">
                  <c:v>43246</c:v>
                </c:pt>
                <c:pt idx="511">
                  <c:v>43247</c:v>
                </c:pt>
                <c:pt idx="512">
                  <c:v>43248</c:v>
                </c:pt>
                <c:pt idx="513">
                  <c:v>43249</c:v>
                </c:pt>
                <c:pt idx="514">
                  <c:v>43250</c:v>
                </c:pt>
                <c:pt idx="515">
                  <c:v>43251</c:v>
                </c:pt>
              </c:numCache>
            </c:numRef>
          </c:cat>
          <c:val>
            <c:numRef>
              <c:f>Sheet1!$B$2:$B$517</c:f>
              <c:numCache>
                <c:formatCode>General</c:formatCode>
                <c:ptCount val="516"/>
                <c:pt idx="0">
                  <c:v>139587</c:v>
                </c:pt>
                <c:pt idx="1">
                  <c:v>139607</c:v>
                </c:pt>
                <c:pt idx="2">
                  <c:v>139620</c:v>
                </c:pt>
                <c:pt idx="3">
                  <c:v>139635</c:v>
                </c:pt>
                <c:pt idx="4">
                  <c:v>139659</c:v>
                </c:pt>
                <c:pt idx="5">
                  <c:v>139681</c:v>
                </c:pt>
                <c:pt idx="6">
                  <c:v>139711</c:v>
                </c:pt>
                <c:pt idx="7">
                  <c:v>139717</c:v>
                </c:pt>
                <c:pt idx="8">
                  <c:v>139733</c:v>
                </c:pt>
                <c:pt idx="9">
                  <c:v>139741</c:v>
                </c:pt>
                <c:pt idx="10">
                  <c:v>139738</c:v>
                </c:pt>
                <c:pt idx="11">
                  <c:v>139761</c:v>
                </c:pt>
                <c:pt idx="12">
                  <c:v>139814</c:v>
                </c:pt>
                <c:pt idx="13">
                  <c:v>139856</c:v>
                </c:pt>
                <c:pt idx="14">
                  <c:v>139912</c:v>
                </c:pt>
                <c:pt idx="15">
                  <c:v>139942</c:v>
                </c:pt>
                <c:pt idx="16">
                  <c:v>139962</c:v>
                </c:pt>
                <c:pt idx="17">
                  <c:v>139858</c:v>
                </c:pt>
                <c:pt idx="18">
                  <c:v>139878</c:v>
                </c:pt>
                <c:pt idx="19">
                  <c:v>139876</c:v>
                </c:pt>
                <c:pt idx="20">
                  <c:v>139903</c:v>
                </c:pt>
                <c:pt idx="21">
                  <c:v>139918</c:v>
                </c:pt>
                <c:pt idx="22">
                  <c:v>139930</c:v>
                </c:pt>
                <c:pt idx="23">
                  <c:v>139932</c:v>
                </c:pt>
                <c:pt idx="24">
                  <c:v>139144</c:v>
                </c:pt>
                <c:pt idx="25">
                  <c:v>139154</c:v>
                </c:pt>
                <c:pt idx="26">
                  <c:v>139170</c:v>
                </c:pt>
                <c:pt idx="27">
                  <c:v>139189</c:v>
                </c:pt>
                <c:pt idx="28">
                  <c:v>139205</c:v>
                </c:pt>
                <c:pt idx="29">
                  <c:v>139212</c:v>
                </c:pt>
                <c:pt idx="30">
                  <c:v>139235</c:v>
                </c:pt>
                <c:pt idx="31">
                  <c:v>139240</c:v>
                </c:pt>
                <c:pt idx="32">
                  <c:v>139255</c:v>
                </c:pt>
                <c:pt idx="33">
                  <c:v>139260</c:v>
                </c:pt>
                <c:pt idx="34">
                  <c:v>139280</c:v>
                </c:pt>
                <c:pt idx="35">
                  <c:v>139305</c:v>
                </c:pt>
                <c:pt idx="36">
                  <c:v>139327</c:v>
                </c:pt>
                <c:pt idx="37">
                  <c:v>139343</c:v>
                </c:pt>
                <c:pt idx="38">
                  <c:v>139355</c:v>
                </c:pt>
                <c:pt idx="39">
                  <c:v>139373</c:v>
                </c:pt>
                <c:pt idx="40">
                  <c:v>139389</c:v>
                </c:pt>
                <c:pt idx="41">
                  <c:v>139402</c:v>
                </c:pt>
                <c:pt idx="42">
                  <c:v>139405</c:v>
                </c:pt>
                <c:pt idx="43">
                  <c:v>139417</c:v>
                </c:pt>
                <c:pt idx="44">
                  <c:v>139433</c:v>
                </c:pt>
                <c:pt idx="45">
                  <c:v>139449</c:v>
                </c:pt>
                <c:pt idx="46">
                  <c:v>139463</c:v>
                </c:pt>
                <c:pt idx="47">
                  <c:v>139491</c:v>
                </c:pt>
                <c:pt idx="48">
                  <c:v>139511</c:v>
                </c:pt>
                <c:pt idx="49">
                  <c:v>139524</c:v>
                </c:pt>
                <c:pt idx="50">
                  <c:v>139542</c:v>
                </c:pt>
                <c:pt idx="51">
                  <c:v>139552</c:v>
                </c:pt>
                <c:pt idx="52">
                  <c:v>139557</c:v>
                </c:pt>
                <c:pt idx="53">
                  <c:v>139632</c:v>
                </c:pt>
                <c:pt idx="54">
                  <c:v>139673</c:v>
                </c:pt>
                <c:pt idx="55">
                  <c:v>139697</c:v>
                </c:pt>
                <c:pt idx="56">
                  <c:v>139716</c:v>
                </c:pt>
                <c:pt idx="57">
                  <c:v>139731</c:v>
                </c:pt>
                <c:pt idx="58">
                  <c:v>139744</c:v>
                </c:pt>
                <c:pt idx="59">
                  <c:v>139758</c:v>
                </c:pt>
                <c:pt idx="60">
                  <c:v>139779</c:v>
                </c:pt>
                <c:pt idx="61">
                  <c:v>139597</c:v>
                </c:pt>
                <c:pt idx="62">
                  <c:v>139604</c:v>
                </c:pt>
                <c:pt idx="63">
                  <c:v>139630</c:v>
                </c:pt>
                <c:pt idx="64">
                  <c:v>139656</c:v>
                </c:pt>
                <c:pt idx="65">
                  <c:v>139683</c:v>
                </c:pt>
                <c:pt idx="66">
                  <c:v>139900</c:v>
                </c:pt>
                <c:pt idx="67">
                  <c:v>139910</c:v>
                </c:pt>
                <c:pt idx="68">
                  <c:v>139927</c:v>
                </c:pt>
                <c:pt idx="69">
                  <c:v>139937</c:v>
                </c:pt>
                <c:pt idx="70">
                  <c:v>139961</c:v>
                </c:pt>
                <c:pt idx="71">
                  <c:v>139984</c:v>
                </c:pt>
                <c:pt idx="72">
                  <c:v>139999</c:v>
                </c:pt>
                <c:pt idx="73">
                  <c:v>140026</c:v>
                </c:pt>
                <c:pt idx="74">
                  <c:v>140055</c:v>
                </c:pt>
                <c:pt idx="75">
                  <c:v>140135</c:v>
                </c:pt>
                <c:pt idx="76">
                  <c:v>140181</c:v>
                </c:pt>
                <c:pt idx="77">
                  <c:v>140310</c:v>
                </c:pt>
                <c:pt idx="78">
                  <c:v>140521</c:v>
                </c:pt>
                <c:pt idx="79">
                  <c:v>140639</c:v>
                </c:pt>
                <c:pt idx="80">
                  <c:v>140830</c:v>
                </c:pt>
                <c:pt idx="81">
                  <c:v>141343</c:v>
                </c:pt>
                <c:pt idx="82">
                  <c:v>141421</c:v>
                </c:pt>
                <c:pt idx="83">
                  <c:v>141490</c:v>
                </c:pt>
                <c:pt idx="84">
                  <c:v>141527</c:v>
                </c:pt>
                <c:pt idx="85">
                  <c:v>141551</c:v>
                </c:pt>
                <c:pt idx="86">
                  <c:v>141574</c:v>
                </c:pt>
                <c:pt idx="87">
                  <c:v>141609</c:v>
                </c:pt>
                <c:pt idx="88">
                  <c:v>141625</c:v>
                </c:pt>
                <c:pt idx="89">
                  <c:v>141653</c:v>
                </c:pt>
                <c:pt idx="90">
                  <c:v>141669</c:v>
                </c:pt>
                <c:pt idx="91">
                  <c:v>141688</c:v>
                </c:pt>
                <c:pt idx="92">
                  <c:v>141700</c:v>
                </c:pt>
                <c:pt idx="93">
                  <c:v>141727</c:v>
                </c:pt>
                <c:pt idx="94">
                  <c:v>141531</c:v>
                </c:pt>
                <c:pt idx="95">
                  <c:v>141559</c:v>
                </c:pt>
                <c:pt idx="96">
                  <c:v>141570</c:v>
                </c:pt>
                <c:pt idx="97">
                  <c:v>141573</c:v>
                </c:pt>
                <c:pt idx="98">
                  <c:v>141590</c:v>
                </c:pt>
                <c:pt idx="99">
                  <c:v>141612</c:v>
                </c:pt>
                <c:pt idx="100">
                  <c:v>141621</c:v>
                </c:pt>
                <c:pt idx="101">
                  <c:v>141441</c:v>
                </c:pt>
                <c:pt idx="102">
                  <c:v>141457</c:v>
                </c:pt>
                <c:pt idx="103">
                  <c:v>141481</c:v>
                </c:pt>
                <c:pt idx="104">
                  <c:v>141509</c:v>
                </c:pt>
                <c:pt idx="105">
                  <c:v>141531</c:v>
                </c:pt>
                <c:pt idx="106">
                  <c:v>141559</c:v>
                </c:pt>
                <c:pt idx="107">
                  <c:v>141580</c:v>
                </c:pt>
                <c:pt idx="108">
                  <c:v>141600</c:v>
                </c:pt>
                <c:pt idx="109">
                  <c:v>141627</c:v>
                </c:pt>
                <c:pt idx="110">
                  <c:v>141656</c:v>
                </c:pt>
                <c:pt idx="111">
                  <c:v>141588</c:v>
                </c:pt>
                <c:pt idx="112">
                  <c:v>141641</c:v>
                </c:pt>
                <c:pt idx="113">
                  <c:v>141667</c:v>
                </c:pt>
                <c:pt idx="114">
                  <c:v>141696</c:v>
                </c:pt>
                <c:pt idx="115">
                  <c:v>141722</c:v>
                </c:pt>
                <c:pt idx="116">
                  <c:v>141758</c:v>
                </c:pt>
                <c:pt idx="117">
                  <c:v>143015</c:v>
                </c:pt>
                <c:pt idx="118">
                  <c:v>143318</c:v>
                </c:pt>
                <c:pt idx="119">
                  <c:v>143532</c:v>
                </c:pt>
                <c:pt idx="120">
                  <c:v>143552</c:v>
                </c:pt>
                <c:pt idx="121">
                  <c:v>143568</c:v>
                </c:pt>
                <c:pt idx="122">
                  <c:v>143562</c:v>
                </c:pt>
                <c:pt idx="123">
                  <c:v>143553</c:v>
                </c:pt>
                <c:pt idx="124">
                  <c:v>143565</c:v>
                </c:pt>
                <c:pt idx="125">
                  <c:v>143571</c:v>
                </c:pt>
                <c:pt idx="126">
                  <c:v>143633</c:v>
                </c:pt>
                <c:pt idx="127">
                  <c:v>143651</c:v>
                </c:pt>
                <c:pt idx="128">
                  <c:v>143660</c:v>
                </c:pt>
                <c:pt idx="129">
                  <c:v>143679</c:v>
                </c:pt>
                <c:pt idx="130">
                  <c:v>143680</c:v>
                </c:pt>
                <c:pt idx="131">
                  <c:v>143697</c:v>
                </c:pt>
                <c:pt idx="132">
                  <c:v>143740</c:v>
                </c:pt>
                <c:pt idx="133">
                  <c:v>143776</c:v>
                </c:pt>
                <c:pt idx="134">
                  <c:v>143824</c:v>
                </c:pt>
                <c:pt idx="135">
                  <c:v>143860</c:v>
                </c:pt>
                <c:pt idx="136">
                  <c:v>143940</c:v>
                </c:pt>
                <c:pt idx="137">
                  <c:v>143951</c:v>
                </c:pt>
                <c:pt idx="138">
                  <c:v>143956</c:v>
                </c:pt>
                <c:pt idx="139">
                  <c:v>143971</c:v>
                </c:pt>
                <c:pt idx="140">
                  <c:v>143979</c:v>
                </c:pt>
                <c:pt idx="141">
                  <c:v>144004</c:v>
                </c:pt>
                <c:pt idx="142">
                  <c:v>144027</c:v>
                </c:pt>
                <c:pt idx="143">
                  <c:v>144040</c:v>
                </c:pt>
                <c:pt idx="144">
                  <c:v>144061</c:v>
                </c:pt>
                <c:pt idx="145">
                  <c:v>144076</c:v>
                </c:pt>
                <c:pt idx="146">
                  <c:v>144088</c:v>
                </c:pt>
                <c:pt idx="147">
                  <c:v>144108</c:v>
                </c:pt>
                <c:pt idx="148">
                  <c:v>144127</c:v>
                </c:pt>
                <c:pt idx="149">
                  <c:v>144143</c:v>
                </c:pt>
                <c:pt idx="150">
                  <c:v>144169</c:v>
                </c:pt>
                <c:pt idx="151">
                  <c:v>144206</c:v>
                </c:pt>
                <c:pt idx="152">
                  <c:v>144230</c:v>
                </c:pt>
                <c:pt idx="153">
                  <c:v>144248</c:v>
                </c:pt>
                <c:pt idx="154">
                  <c:v>144264</c:v>
                </c:pt>
                <c:pt idx="155">
                  <c:v>144273</c:v>
                </c:pt>
                <c:pt idx="156">
                  <c:v>144304</c:v>
                </c:pt>
                <c:pt idx="157">
                  <c:v>144300</c:v>
                </c:pt>
                <c:pt idx="158">
                  <c:v>144326</c:v>
                </c:pt>
                <c:pt idx="159">
                  <c:v>144336</c:v>
                </c:pt>
                <c:pt idx="160">
                  <c:v>144356</c:v>
                </c:pt>
                <c:pt idx="161">
                  <c:v>144377</c:v>
                </c:pt>
                <c:pt idx="162">
                  <c:v>144385</c:v>
                </c:pt>
                <c:pt idx="163">
                  <c:v>144410</c:v>
                </c:pt>
                <c:pt idx="164">
                  <c:v>144461</c:v>
                </c:pt>
                <c:pt idx="165">
                  <c:v>144484</c:v>
                </c:pt>
                <c:pt idx="166">
                  <c:v>144506</c:v>
                </c:pt>
                <c:pt idx="167">
                  <c:v>144531</c:v>
                </c:pt>
                <c:pt idx="168">
                  <c:v>144560</c:v>
                </c:pt>
                <c:pt idx="169">
                  <c:v>144589</c:v>
                </c:pt>
                <c:pt idx="170">
                  <c:v>145209</c:v>
                </c:pt>
                <c:pt idx="171">
                  <c:v>145717</c:v>
                </c:pt>
                <c:pt idx="172">
                  <c:v>145758</c:v>
                </c:pt>
                <c:pt idx="173">
                  <c:v>145872</c:v>
                </c:pt>
                <c:pt idx="174">
                  <c:v>145905</c:v>
                </c:pt>
                <c:pt idx="175">
                  <c:v>145922</c:v>
                </c:pt>
                <c:pt idx="176">
                  <c:v>145956</c:v>
                </c:pt>
                <c:pt idx="177">
                  <c:v>145980</c:v>
                </c:pt>
                <c:pt idx="178">
                  <c:v>145986</c:v>
                </c:pt>
                <c:pt idx="179">
                  <c:v>146042</c:v>
                </c:pt>
                <c:pt idx="180">
                  <c:v>146063</c:v>
                </c:pt>
                <c:pt idx="181">
                  <c:v>146100</c:v>
                </c:pt>
                <c:pt idx="182">
                  <c:v>146326</c:v>
                </c:pt>
                <c:pt idx="183">
                  <c:v>146425</c:v>
                </c:pt>
                <c:pt idx="184">
                  <c:v>146539</c:v>
                </c:pt>
                <c:pt idx="185">
                  <c:v>146569</c:v>
                </c:pt>
                <c:pt idx="186">
                  <c:v>146605</c:v>
                </c:pt>
                <c:pt idx="187">
                  <c:v>146620</c:v>
                </c:pt>
                <c:pt idx="188">
                  <c:v>146638</c:v>
                </c:pt>
                <c:pt idx="189">
                  <c:v>146660</c:v>
                </c:pt>
                <c:pt idx="190">
                  <c:v>146709</c:v>
                </c:pt>
                <c:pt idx="191">
                  <c:v>146754</c:v>
                </c:pt>
                <c:pt idx="192">
                  <c:v>146806</c:v>
                </c:pt>
                <c:pt idx="193">
                  <c:v>146844</c:v>
                </c:pt>
                <c:pt idx="194">
                  <c:v>146869</c:v>
                </c:pt>
                <c:pt idx="195">
                  <c:v>146895</c:v>
                </c:pt>
                <c:pt idx="196">
                  <c:v>146913</c:v>
                </c:pt>
                <c:pt idx="197">
                  <c:v>146932</c:v>
                </c:pt>
                <c:pt idx="198">
                  <c:v>146939</c:v>
                </c:pt>
                <c:pt idx="199">
                  <c:v>146917</c:v>
                </c:pt>
                <c:pt idx="200">
                  <c:v>146935</c:v>
                </c:pt>
                <c:pt idx="201">
                  <c:v>146948</c:v>
                </c:pt>
                <c:pt idx="202">
                  <c:v>146960</c:v>
                </c:pt>
                <c:pt idx="203">
                  <c:v>146982</c:v>
                </c:pt>
                <c:pt idx="204">
                  <c:v>146999</c:v>
                </c:pt>
                <c:pt idx="205">
                  <c:v>147007</c:v>
                </c:pt>
                <c:pt idx="206">
                  <c:v>147013</c:v>
                </c:pt>
                <c:pt idx="207">
                  <c:v>147024</c:v>
                </c:pt>
                <c:pt idx="208">
                  <c:v>147030</c:v>
                </c:pt>
                <c:pt idx="209">
                  <c:v>147033</c:v>
                </c:pt>
                <c:pt idx="210">
                  <c:v>147045</c:v>
                </c:pt>
                <c:pt idx="211">
                  <c:v>147053</c:v>
                </c:pt>
                <c:pt idx="212">
                  <c:v>147063</c:v>
                </c:pt>
                <c:pt idx="213">
                  <c:v>147063</c:v>
                </c:pt>
                <c:pt idx="214">
                  <c:v>147067</c:v>
                </c:pt>
                <c:pt idx="215">
                  <c:v>147073</c:v>
                </c:pt>
                <c:pt idx="216">
                  <c:v>147080</c:v>
                </c:pt>
                <c:pt idx="217">
                  <c:v>147081</c:v>
                </c:pt>
                <c:pt idx="218">
                  <c:v>147080</c:v>
                </c:pt>
                <c:pt idx="219">
                  <c:v>147097</c:v>
                </c:pt>
                <c:pt idx="220">
                  <c:v>147106</c:v>
                </c:pt>
                <c:pt idx="221">
                  <c:v>147115</c:v>
                </c:pt>
                <c:pt idx="222">
                  <c:v>147126</c:v>
                </c:pt>
                <c:pt idx="223">
                  <c:v>147138</c:v>
                </c:pt>
                <c:pt idx="224">
                  <c:v>147147</c:v>
                </c:pt>
                <c:pt idx="225">
                  <c:v>147168</c:v>
                </c:pt>
                <c:pt idx="226">
                  <c:v>147165</c:v>
                </c:pt>
                <c:pt idx="227">
                  <c:v>147182</c:v>
                </c:pt>
                <c:pt idx="228">
                  <c:v>147243</c:v>
                </c:pt>
                <c:pt idx="229">
                  <c:v>147248</c:v>
                </c:pt>
                <c:pt idx="230">
                  <c:v>147255</c:v>
                </c:pt>
                <c:pt idx="231">
                  <c:v>147263</c:v>
                </c:pt>
                <c:pt idx="232">
                  <c:v>147279</c:v>
                </c:pt>
                <c:pt idx="233">
                  <c:v>147271</c:v>
                </c:pt>
                <c:pt idx="234">
                  <c:v>147279</c:v>
                </c:pt>
                <c:pt idx="235">
                  <c:v>147288</c:v>
                </c:pt>
                <c:pt idx="236">
                  <c:v>147290</c:v>
                </c:pt>
                <c:pt idx="237">
                  <c:v>147291</c:v>
                </c:pt>
                <c:pt idx="238">
                  <c:v>147320</c:v>
                </c:pt>
                <c:pt idx="239">
                  <c:v>147371</c:v>
                </c:pt>
                <c:pt idx="240">
                  <c:v>147367</c:v>
                </c:pt>
                <c:pt idx="241">
                  <c:v>147430</c:v>
                </c:pt>
                <c:pt idx="242">
                  <c:v>147490</c:v>
                </c:pt>
                <c:pt idx="243">
                  <c:v>147417</c:v>
                </c:pt>
                <c:pt idx="244">
                  <c:v>147468</c:v>
                </c:pt>
                <c:pt idx="245">
                  <c:v>147516</c:v>
                </c:pt>
                <c:pt idx="246">
                  <c:v>147561</c:v>
                </c:pt>
                <c:pt idx="247">
                  <c:v>147605</c:v>
                </c:pt>
                <c:pt idx="248">
                  <c:v>147718</c:v>
                </c:pt>
                <c:pt idx="249">
                  <c:v>147736</c:v>
                </c:pt>
                <c:pt idx="250">
                  <c:v>147773</c:v>
                </c:pt>
                <c:pt idx="251">
                  <c:v>147843</c:v>
                </c:pt>
                <c:pt idx="252">
                  <c:v>147887</c:v>
                </c:pt>
                <c:pt idx="253">
                  <c:v>147929</c:v>
                </c:pt>
                <c:pt idx="254">
                  <c:v>147930</c:v>
                </c:pt>
                <c:pt idx="255">
                  <c:v>147960</c:v>
                </c:pt>
                <c:pt idx="256">
                  <c:v>147994</c:v>
                </c:pt>
                <c:pt idx="257">
                  <c:v>148025</c:v>
                </c:pt>
                <c:pt idx="258">
                  <c:v>148037</c:v>
                </c:pt>
                <c:pt idx="259">
                  <c:v>148060</c:v>
                </c:pt>
                <c:pt idx="260">
                  <c:v>148065</c:v>
                </c:pt>
                <c:pt idx="261">
                  <c:v>148071</c:v>
                </c:pt>
                <c:pt idx="262">
                  <c:v>148129</c:v>
                </c:pt>
                <c:pt idx="263">
                  <c:v>148173</c:v>
                </c:pt>
                <c:pt idx="264">
                  <c:v>148237</c:v>
                </c:pt>
                <c:pt idx="265">
                  <c:v>148258</c:v>
                </c:pt>
                <c:pt idx="266">
                  <c:v>148240</c:v>
                </c:pt>
                <c:pt idx="267">
                  <c:v>148267</c:v>
                </c:pt>
                <c:pt idx="268">
                  <c:v>148295</c:v>
                </c:pt>
                <c:pt idx="269">
                  <c:v>148337</c:v>
                </c:pt>
                <c:pt idx="270">
                  <c:v>148347</c:v>
                </c:pt>
                <c:pt idx="271">
                  <c:v>148354</c:v>
                </c:pt>
                <c:pt idx="272">
                  <c:v>148351</c:v>
                </c:pt>
                <c:pt idx="273">
                  <c:v>148359</c:v>
                </c:pt>
                <c:pt idx="274">
                  <c:v>148360</c:v>
                </c:pt>
                <c:pt idx="275">
                  <c:v>148366</c:v>
                </c:pt>
                <c:pt idx="276">
                  <c:v>148363</c:v>
                </c:pt>
                <c:pt idx="277">
                  <c:v>148181</c:v>
                </c:pt>
                <c:pt idx="278">
                  <c:v>148246</c:v>
                </c:pt>
                <c:pt idx="279">
                  <c:v>148280</c:v>
                </c:pt>
                <c:pt idx="280">
                  <c:v>148294</c:v>
                </c:pt>
                <c:pt idx="281">
                  <c:v>148311</c:v>
                </c:pt>
                <c:pt idx="282">
                  <c:v>148318</c:v>
                </c:pt>
                <c:pt idx="283">
                  <c:v>148331</c:v>
                </c:pt>
                <c:pt idx="284">
                  <c:v>148519</c:v>
                </c:pt>
                <c:pt idx="285">
                  <c:v>148600</c:v>
                </c:pt>
                <c:pt idx="286">
                  <c:v>148724</c:v>
                </c:pt>
                <c:pt idx="287">
                  <c:v>148751</c:v>
                </c:pt>
                <c:pt idx="288">
                  <c:v>148767</c:v>
                </c:pt>
                <c:pt idx="289">
                  <c:v>149064</c:v>
                </c:pt>
                <c:pt idx="290">
                  <c:v>149069</c:v>
                </c:pt>
                <c:pt idx="291">
                  <c:v>149090</c:v>
                </c:pt>
                <c:pt idx="292">
                  <c:v>149090</c:v>
                </c:pt>
                <c:pt idx="293">
                  <c:v>149112</c:v>
                </c:pt>
                <c:pt idx="294">
                  <c:v>149124</c:v>
                </c:pt>
                <c:pt idx="295">
                  <c:v>149142</c:v>
                </c:pt>
                <c:pt idx="296">
                  <c:v>149160</c:v>
                </c:pt>
                <c:pt idx="297">
                  <c:v>149176</c:v>
                </c:pt>
                <c:pt idx="298">
                  <c:v>149193</c:v>
                </c:pt>
                <c:pt idx="299">
                  <c:v>149206</c:v>
                </c:pt>
                <c:pt idx="300">
                  <c:v>149245</c:v>
                </c:pt>
                <c:pt idx="301">
                  <c:v>149262</c:v>
                </c:pt>
                <c:pt idx="302">
                  <c:v>149279</c:v>
                </c:pt>
                <c:pt idx="303">
                  <c:v>149183</c:v>
                </c:pt>
                <c:pt idx="304">
                  <c:v>149315</c:v>
                </c:pt>
                <c:pt idx="305">
                  <c:v>149339</c:v>
                </c:pt>
                <c:pt idx="306">
                  <c:v>149355</c:v>
                </c:pt>
                <c:pt idx="307">
                  <c:v>149370</c:v>
                </c:pt>
                <c:pt idx="308">
                  <c:v>149379</c:v>
                </c:pt>
                <c:pt idx="309">
                  <c:v>149363</c:v>
                </c:pt>
                <c:pt idx="310">
                  <c:v>149379</c:v>
                </c:pt>
                <c:pt idx="311">
                  <c:v>149420</c:v>
                </c:pt>
                <c:pt idx="312">
                  <c:v>149448</c:v>
                </c:pt>
                <c:pt idx="313">
                  <c:v>149468</c:v>
                </c:pt>
                <c:pt idx="314">
                  <c:v>149638</c:v>
                </c:pt>
                <c:pt idx="315">
                  <c:v>149734</c:v>
                </c:pt>
                <c:pt idx="316">
                  <c:v>149817</c:v>
                </c:pt>
                <c:pt idx="317">
                  <c:v>149836</c:v>
                </c:pt>
                <c:pt idx="318">
                  <c:v>149841</c:v>
                </c:pt>
                <c:pt idx="319">
                  <c:v>149866</c:v>
                </c:pt>
                <c:pt idx="320">
                  <c:v>149891</c:v>
                </c:pt>
                <c:pt idx="321">
                  <c:v>149900</c:v>
                </c:pt>
                <c:pt idx="322">
                  <c:v>149904</c:v>
                </c:pt>
                <c:pt idx="323">
                  <c:v>149927</c:v>
                </c:pt>
                <c:pt idx="324">
                  <c:v>149939</c:v>
                </c:pt>
                <c:pt idx="325">
                  <c:v>149960</c:v>
                </c:pt>
                <c:pt idx="326">
                  <c:v>149979</c:v>
                </c:pt>
                <c:pt idx="327">
                  <c:v>149987</c:v>
                </c:pt>
                <c:pt idx="328">
                  <c:v>150003</c:v>
                </c:pt>
                <c:pt idx="329">
                  <c:v>150048</c:v>
                </c:pt>
                <c:pt idx="330">
                  <c:v>150175</c:v>
                </c:pt>
                <c:pt idx="331">
                  <c:v>150309</c:v>
                </c:pt>
                <c:pt idx="332">
                  <c:v>150402</c:v>
                </c:pt>
                <c:pt idx="333">
                  <c:v>150426</c:v>
                </c:pt>
                <c:pt idx="334">
                  <c:v>150450</c:v>
                </c:pt>
                <c:pt idx="335">
                  <c:v>150543</c:v>
                </c:pt>
                <c:pt idx="336">
                  <c:v>150591</c:v>
                </c:pt>
                <c:pt idx="337">
                  <c:v>150736</c:v>
                </c:pt>
                <c:pt idx="338">
                  <c:v>150818</c:v>
                </c:pt>
                <c:pt idx="339">
                  <c:v>150900</c:v>
                </c:pt>
                <c:pt idx="340">
                  <c:v>150914</c:v>
                </c:pt>
                <c:pt idx="341">
                  <c:v>150938</c:v>
                </c:pt>
                <c:pt idx="342">
                  <c:v>150963</c:v>
                </c:pt>
                <c:pt idx="343">
                  <c:v>150918</c:v>
                </c:pt>
                <c:pt idx="344">
                  <c:v>150951</c:v>
                </c:pt>
                <c:pt idx="345">
                  <c:v>150940</c:v>
                </c:pt>
                <c:pt idx="346">
                  <c:v>151023</c:v>
                </c:pt>
                <c:pt idx="347">
                  <c:v>151010</c:v>
                </c:pt>
                <c:pt idx="348">
                  <c:v>151030</c:v>
                </c:pt>
                <c:pt idx="349">
                  <c:v>151046</c:v>
                </c:pt>
                <c:pt idx="350">
                  <c:v>151055</c:v>
                </c:pt>
                <c:pt idx="351">
                  <c:v>151076</c:v>
                </c:pt>
                <c:pt idx="352">
                  <c:v>151092</c:v>
                </c:pt>
                <c:pt idx="353">
                  <c:v>151126</c:v>
                </c:pt>
                <c:pt idx="354">
                  <c:v>151120</c:v>
                </c:pt>
                <c:pt idx="355">
                  <c:v>151138</c:v>
                </c:pt>
                <c:pt idx="356">
                  <c:v>151159</c:v>
                </c:pt>
                <c:pt idx="357">
                  <c:v>151157</c:v>
                </c:pt>
                <c:pt idx="358">
                  <c:v>151139</c:v>
                </c:pt>
                <c:pt idx="359">
                  <c:v>151148</c:v>
                </c:pt>
                <c:pt idx="360">
                  <c:v>151193</c:v>
                </c:pt>
                <c:pt idx="361">
                  <c:v>151178</c:v>
                </c:pt>
                <c:pt idx="362">
                  <c:v>151199</c:v>
                </c:pt>
                <c:pt idx="363">
                  <c:v>151191</c:v>
                </c:pt>
                <c:pt idx="364">
                  <c:v>151191</c:v>
                </c:pt>
                <c:pt idx="365">
                  <c:v>151211</c:v>
                </c:pt>
                <c:pt idx="366">
                  <c:v>151189</c:v>
                </c:pt>
                <c:pt idx="367">
                  <c:v>151252</c:v>
                </c:pt>
                <c:pt idx="368">
                  <c:v>151290</c:v>
                </c:pt>
                <c:pt idx="369">
                  <c:v>151275</c:v>
                </c:pt>
                <c:pt idx="370">
                  <c:v>151318</c:v>
                </c:pt>
                <c:pt idx="371">
                  <c:v>151388</c:v>
                </c:pt>
                <c:pt idx="372">
                  <c:v>151452</c:v>
                </c:pt>
                <c:pt idx="373">
                  <c:v>151506</c:v>
                </c:pt>
                <c:pt idx="374">
                  <c:v>151536</c:v>
                </c:pt>
                <c:pt idx="375">
                  <c:v>151534</c:v>
                </c:pt>
                <c:pt idx="376">
                  <c:v>151536</c:v>
                </c:pt>
                <c:pt idx="377">
                  <c:v>151539</c:v>
                </c:pt>
                <c:pt idx="378">
                  <c:v>151514</c:v>
                </c:pt>
                <c:pt idx="379">
                  <c:v>151514</c:v>
                </c:pt>
                <c:pt idx="380">
                  <c:v>151520</c:v>
                </c:pt>
                <c:pt idx="381">
                  <c:v>151537</c:v>
                </c:pt>
                <c:pt idx="382">
                  <c:v>151551</c:v>
                </c:pt>
                <c:pt idx="383">
                  <c:v>151527</c:v>
                </c:pt>
                <c:pt idx="384">
                  <c:v>151505</c:v>
                </c:pt>
                <c:pt idx="385">
                  <c:v>151517</c:v>
                </c:pt>
                <c:pt idx="386">
                  <c:v>151530</c:v>
                </c:pt>
                <c:pt idx="387">
                  <c:v>151546</c:v>
                </c:pt>
                <c:pt idx="388">
                  <c:v>151581</c:v>
                </c:pt>
                <c:pt idx="389">
                  <c:v>151611</c:v>
                </c:pt>
                <c:pt idx="390">
                  <c:v>151607</c:v>
                </c:pt>
                <c:pt idx="391">
                  <c:v>151618</c:v>
                </c:pt>
                <c:pt idx="392">
                  <c:v>151811</c:v>
                </c:pt>
                <c:pt idx="393">
                  <c:v>151876</c:v>
                </c:pt>
                <c:pt idx="394">
                  <c:v>151912</c:v>
                </c:pt>
                <c:pt idx="395">
                  <c:v>151878</c:v>
                </c:pt>
                <c:pt idx="396">
                  <c:v>151893</c:v>
                </c:pt>
                <c:pt idx="397">
                  <c:v>151899</c:v>
                </c:pt>
                <c:pt idx="398">
                  <c:v>151909</c:v>
                </c:pt>
                <c:pt idx="399">
                  <c:v>151928</c:v>
                </c:pt>
                <c:pt idx="400">
                  <c:v>151937</c:v>
                </c:pt>
                <c:pt idx="401">
                  <c:v>151958</c:v>
                </c:pt>
                <c:pt idx="402">
                  <c:v>151974</c:v>
                </c:pt>
                <c:pt idx="403">
                  <c:v>151971</c:v>
                </c:pt>
                <c:pt idx="404">
                  <c:v>151994</c:v>
                </c:pt>
                <c:pt idx="405">
                  <c:v>152000</c:v>
                </c:pt>
                <c:pt idx="406">
                  <c:v>152032</c:v>
                </c:pt>
                <c:pt idx="407">
                  <c:v>152057</c:v>
                </c:pt>
                <c:pt idx="408">
                  <c:v>152058</c:v>
                </c:pt>
                <c:pt idx="409">
                  <c:v>152075</c:v>
                </c:pt>
                <c:pt idx="410">
                  <c:v>152073</c:v>
                </c:pt>
                <c:pt idx="411">
                  <c:v>152080</c:v>
                </c:pt>
                <c:pt idx="412">
                  <c:v>152100</c:v>
                </c:pt>
                <c:pt idx="413">
                  <c:v>152124</c:v>
                </c:pt>
                <c:pt idx="414">
                  <c:v>152156</c:v>
                </c:pt>
                <c:pt idx="415">
                  <c:v>152183</c:v>
                </c:pt>
                <c:pt idx="416">
                  <c:v>152195</c:v>
                </c:pt>
                <c:pt idx="417">
                  <c:v>152209</c:v>
                </c:pt>
                <c:pt idx="418">
                  <c:v>152235</c:v>
                </c:pt>
                <c:pt idx="419">
                  <c:v>152253</c:v>
                </c:pt>
                <c:pt idx="420">
                  <c:v>152277</c:v>
                </c:pt>
                <c:pt idx="421">
                  <c:v>152294</c:v>
                </c:pt>
                <c:pt idx="422">
                  <c:v>152322</c:v>
                </c:pt>
                <c:pt idx="423">
                  <c:v>152371</c:v>
                </c:pt>
                <c:pt idx="424">
                  <c:v>152363</c:v>
                </c:pt>
                <c:pt idx="425">
                  <c:v>152378</c:v>
                </c:pt>
                <c:pt idx="426">
                  <c:v>152394</c:v>
                </c:pt>
                <c:pt idx="427">
                  <c:v>152318</c:v>
                </c:pt>
                <c:pt idx="428">
                  <c:v>152463</c:v>
                </c:pt>
                <c:pt idx="429">
                  <c:v>152496</c:v>
                </c:pt>
                <c:pt idx="430">
                  <c:v>152554</c:v>
                </c:pt>
                <c:pt idx="431">
                  <c:v>152580</c:v>
                </c:pt>
                <c:pt idx="432">
                  <c:v>152547</c:v>
                </c:pt>
                <c:pt idx="433">
                  <c:v>152542</c:v>
                </c:pt>
                <c:pt idx="434">
                  <c:v>152558</c:v>
                </c:pt>
                <c:pt idx="435">
                  <c:v>152563</c:v>
                </c:pt>
                <c:pt idx="436">
                  <c:v>152561</c:v>
                </c:pt>
                <c:pt idx="437">
                  <c:v>152578</c:v>
                </c:pt>
                <c:pt idx="438">
                  <c:v>152567</c:v>
                </c:pt>
                <c:pt idx="439">
                  <c:v>152572</c:v>
                </c:pt>
                <c:pt idx="440">
                  <c:v>152589</c:v>
                </c:pt>
                <c:pt idx="441">
                  <c:v>152615</c:v>
                </c:pt>
                <c:pt idx="442">
                  <c:v>152633</c:v>
                </c:pt>
                <c:pt idx="443">
                  <c:v>152628</c:v>
                </c:pt>
                <c:pt idx="444">
                  <c:v>152653</c:v>
                </c:pt>
                <c:pt idx="445">
                  <c:v>152666</c:v>
                </c:pt>
                <c:pt idx="446">
                  <c:v>152690</c:v>
                </c:pt>
                <c:pt idx="447">
                  <c:v>152705</c:v>
                </c:pt>
                <c:pt idx="448">
                  <c:v>152727</c:v>
                </c:pt>
                <c:pt idx="449">
                  <c:v>152701</c:v>
                </c:pt>
                <c:pt idx="450">
                  <c:v>152777</c:v>
                </c:pt>
                <c:pt idx="451">
                  <c:v>152807</c:v>
                </c:pt>
                <c:pt idx="452">
                  <c:v>152826</c:v>
                </c:pt>
                <c:pt idx="453">
                  <c:v>152848</c:v>
                </c:pt>
                <c:pt idx="454">
                  <c:v>152846</c:v>
                </c:pt>
                <c:pt idx="455">
                  <c:v>152862</c:v>
                </c:pt>
                <c:pt idx="456">
                  <c:v>152908</c:v>
                </c:pt>
                <c:pt idx="457">
                  <c:v>152917</c:v>
                </c:pt>
                <c:pt idx="458">
                  <c:v>153028</c:v>
                </c:pt>
                <c:pt idx="459">
                  <c:v>153059</c:v>
                </c:pt>
                <c:pt idx="460">
                  <c:v>153053</c:v>
                </c:pt>
                <c:pt idx="461">
                  <c:v>153037</c:v>
                </c:pt>
                <c:pt idx="462">
                  <c:v>153077</c:v>
                </c:pt>
                <c:pt idx="463">
                  <c:v>153079</c:v>
                </c:pt>
                <c:pt idx="464">
                  <c:v>153084</c:v>
                </c:pt>
                <c:pt idx="465">
                  <c:v>153102</c:v>
                </c:pt>
                <c:pt idx="466">
                  <c:v>153111</c:v>
                </c:pt>
                <c:pt idx="467">
                  <c:v>153117</c:v>
                </c:pt>
                <c:pt idx="468">
                  <c:v>153130</c:v>
                </c:pt>
                <c:pt idx="469">
                  <c:v>153134</c:v>
                </c:pt>
                <c:pt idx="470">
                  <c:v>153143</c:v>
                </c:pt>
                <c:pt idx="471">
                  <c:v>153161</c:v>
                </c:pt>
                <c:pt idx="472">
                  <c:v>153179</c:v>
                </c:pt>
                <c:pt idx="473">
                  <c:v>153196</c:v>
                </c:pt>
                <c:pt idx="474">
                  <c:v>153206</c:v>
                </c:pt>
                <c:pt idx="475">
                  <c:v>153222</c:v>
                </c:pt>
                <c:pt idx="476">
                  <c:v>153239</c:v>
                </c:pt>
                <c:pt idx="477">
                  <c:v>153263</c:v>
                </c:pt>
                <c:pt idx="478">
                  <c:v>153279</c:v>
                </c:pt>
                <c:pt idx="479">
                  <c:v>153292</c:v>
                </c:pt>
                <c:pt idx="480">
                  <c:v>153310</c:v>
                </c:pt>
                <c:pt idx="481">
                  <c:v>153335</c:v>
                </c:pt>
                <c:pt idx="482">
                  <c:v>153358</c:v>
                </c:pt>
                <c:pt idx="483">
                  <c:v>153378</c:v>
                </c:pt>
                <c:pt idx="484">
                  <c:v>153416</c:v>
                </c:pt>
                <c:pt idx="485">
                  <c:v>153409</c:v>
                </c:pt>
                <c:pt idx="486">
                  <c:v>153435</c:v>
                </c:pt>
                <c:pt idx="487">
                  <c:v>153459</c:v>
                </c:pt>
                <c:pt idx="488">
                  <c:v>153432</c:v>
                </c:pt>
                <c:pt idx="489">
                  <c:v>153449</c:v>
                </c:pt>
                <c:pt idx="490">
                  <c:v>153738</c:v>
                </c:pt>
                <c:pt idx="491">
                  <c:v>154138</c:v>
                </c:pt>
                <c:pt idx="492">
                  <c:v>154316</c:v>
                </c:pt>
                <c:pt idx="493">
                  <c:v>154410</c:v>
                </c:pt>
                <c:pt idx="494">
                  <c:v>154468</c:v>
                </c:pt>
                <c:pt idx="495">
                  <c:v>154532</c:v>
                </c:pt>
                <c:pt idx="496">
                  <c:v>154602</c:v>
                </c:pt>
                <c:pt idx="497">
                  <c:v>154770</c:v>
                </c:pt>
                <c:pt idx="498">
                  <c:v>154793</c:v>
                </c:pt>
                <c:pt idx="499">
                  <c:v>154789</c:v>
                </c:pt>
                <c:pt idx="500">
                  <c:v>154788</c:v>
                </c:pt>
                <c:pt idx="501">
                  <c:v>154722</c:v>
                </c:pt>
                <c:pt idx="502">
                  <c:v>154955</c:v>
                </c:pt>
                <c:pt idx="503">
                  <c:v>154967</c:v>
                </c:pt>
                <c:pt idx="504">
                  <c:v>154993</c:v>
                </c:pt>
                <c:pt idx="505">
                  <c:v>154968</c:v>
                </c:pt>
                <c:pt idx="506">
                  <c:v>154980</c:v>
                </c:pt>
                <c:pt idx="507">
                  <c:v>154998</c:v>
                </c:pt>
                <c:pt idx="508">
                  <c:v>154993</c:v>
                </c:pt>
                <c:pt idx="509">
                  <c:v>154983</c:v>
                </c:pt>
                <c:pt idx="510">
                  <c:v>154953</c:v>
                </c:pt>
                <c:pt idx="511">
                  <c:v>154945</c:v>
                </c:pt>
                <c:pt idx="512">
                  <c:v>154862</c:v>
                </c:pt>
                <c:pt idx="513">
                  <c:v>154848</c:v>
                </c:pt>
                <c:pt idx="514">
                  <c:v>154900</c:v>
                </c:pt>
                <c:pt idx="515">
                  <c:v>154970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F5-41C4-BFF8-A0A2B4BF35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2704168"/>
        <c:axId val="175300728"/>
      </c:lineChart>
      <c:dateAx>
        <c:axId val="172704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300728"/>
        <c:crosses val="autoZero"/>
        <c:auto val="1"/>
        <c:lblOffset val="100"/>
        <c:baseTimeUnit val="days"/>
      </c:dateAx>
      <c:valAx>
        <c:axId val="175300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704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Sheet1!$A$2:$A$517</c:f>
              <c:numCache>
                <c:formatCode>m/d/yyyy</c:formatCode>
                <c:ptCount val="516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  <c:pt idx="424">
                  <c:v>43160</c:v>
                </c:pt>
                <c:pt idx="425">
                  <c:v>43161</c:v>
                </c:pt>
                <c:pt idx="426">
                  <c:v>43162</c:v>
                </c:pt>
                <c:pt idx="427">
                  <c:v>43163</c:v>
                </c:pt>
                <c:pt idx="428">
                  <c:v>43164</c:v>
                </c:pt>
                <c:pt idx="429">
                  <c:v>43165</c:v>
                </c:pt>
                <c:pt idx="430">
                  <c:v>43166</c:v>
                </c:pt>
                <c:pt idx="431">
                  <c:v>43167</c:v>
                </c:pt>
                <c:pt idx="432">
                  <c:v>43168</c:v>
                </c:pt>
                <c:pt idx="433">
                  <c:v>43169</c:v>
                </c:pt>
                <c:pt idx="434">
                  <c:v>43170</c:v>
                </c:pt>
                <c:pt idx="435">
                  <c:v>43171</c:v>
                </c:pt>
                <c:pt idx="436">
                  <c:v>43172</c:v>
                </c:pt>
                <c:pt idx="437">
                  <c:v>43173</c:v>
                </c:pt>
                <c:pt idx="438">
                  <c:v>43174</c:v>
                </c:pt>
                <c:pt idx="439">
                  <c:v>43175</c:v>
                </c:pt>
                <c:pt idx="440">
                  <c:v>43176</c:v>
                </c:pt>
                <c:pt idx="441">
                  <c:v>43177</c:v>
                </c:pt>
                <c:pt idx="442">
                  <c:v>43178</c:v>
                </c:pt>
                <c:pt idx="443">
                  <c:v>43179</c:v>
                </c:pt>
                <c:pt idx="444">
                  <c:v>43180</c:v>
                </c:pt>
                <c:pt idx="445">
                  <c:v>43181</c:v>
                </c:pt>
                <c:pt idx="446">
                  <c:v>43182</c:v>
                </c:pt>
                <c:pt idx="447">
                  <c:v>43183</c:v>
                </c:pt>
                <c:pt idx="448">
                  <c:v>43184</c:v>
                </c:pt>
                <c:pt idx="449">
                  <c:v>43185</c:v>
                </c:pt>
                <c:pt idx="450">
                  <c:v>43186</c:v>
                </c:pt>
                <c:pt idx="451">
                  <c:v>43187</c:v>
                </c:pt>
                <c:pt idx="452">
                  <c:v>43188</c:v>
                </c:pt>
                <c:pt idx="453">
                  <c:v>43189</c:v>
                </c:pt>
                <c:pt idx="454">
                  <c:v>43190</c:v>
                </c:pt>
                <c:pt idx="455">
                  <c:v>43191</c:v>
                </c:pt>
                <c:pt idx="456">
                  <c:v>43192</c:v>
                </c:pt>
                <c:pt idx="457">
                  <c:v>43193</c:v>
                </c:pt>
                <c:pt idx="458">
                  <c:v>43194</c:v>
                </c:pt>
                <c:pt idx="459">
                  <c:v>43195</c:v>
                </c:pt>
                <c:pt idx="460">
                  <c:v>43196</c:v>
                </c:pt>
                <c:pt idx="461">
                  <c:v>43197</c:v>
                </c:pt>
                <c:pt idx="462">
                  <c:v>43198</c:v>
                </c:pt>
                <c:pt idx="463">
                  <c:v>43199</c:v>
                </c:pt>
                <c:pt idx="464">
                  <c:v>43200</c:v>
                </c:pt>
                <c:pt idx="465">
                  <c:v>43201</c:v>
                </c:pt>
                <c:pt idx="466">
                  <c:v>43202</c:v>
                </c:pt>
                <c:pt idx="467">
                  <c:v>43203</c:v>
                </c:pt>
                <c:pt idx="468">
                  <c:v>43204</c:v>
                </c:pt>
                <c:pt idx="469">
                  <c:v>43205</c:v>
                </c:pt>
                <c:pt idx="470">
                  <c:v>43206</c:v>
                </c:pt>
                <c:pt idx="471">
                  <c:v>43207</c:v>
                </c:pt>
                <c:pt idx="472">
                  <c:v>43208</c:v>
                </c:pt>
                <c:pt idx="473">
                  <c:v>43209</c:v>
                </c:pt>
                <c:pt idx="474">
                  <c:v>43210</c:v>
                </c:pt>
                <c:pt idx="475">
                  <c:v>43211</c:v>
                </c:pt>
                <c:pt idx="476">
                  <c:v>43212</c:v>
                </c:pt>
                <c:pt idx="477">
                  <c:v>43213</c:v>
                </c:pt>
                <c:pt idx="478">
                  <c:v>43214</c:v>
                </c:pt>
                <c:pt idx="479">
                  <c:v>43215</c:v>
                </c:pt>
                <c:pt idx="480">
                  <c:v>43216</c:v>
                </c:pt>
                <c:pt idx="481">
                  <c:v>43217</c:v>
                </c:pt>
                <c:pt idx="482">
                  <c:v>43218</c:v>
                </c:pt>
                <c:pt idx="483">
                  <c:v>43219</c:v>
                </c:pt>
                <c:pt idx="484">
                  <c:v>43220</c:v>
                </c:pt>
                <c:pt idx="485">
                  <c:v>43221</c:v>
                </c:pt>
                <c:pt idx="486">
                  <c:v>43222</c:v>
                </c:pt>
                <c:pt idx="487">
                  <c:v>43223</c:v>
                </c:pt>
                <c:pt idx="488">
                  <c:v>43224</c:v>
                </c:pt>
                <c:pt idx="489">
                  <c:v>43225</c:v>
                </c:pt>
                <c:pt idx="490">
                  <c:v>43226</c:v>
                </c:pt>
                <c:pt idx="491">
                  <c:v>43227</c:v>
                </c:pt>
                <c:pt idx="492">
                  <c:v>43228</c:v>
                </c:pt>
                <c:pt idx="493">
                  <c:v>43229</c:v>
                </c:pt>
                <c:pt idx="494">
                  <c:v>43230</c:v>
                </c:pt>
                <c:pt idx="495">
                  <c:v>43231</c:v>
                </c:pt>
                <c:pt idx="496">
                  <c:v>43232</c:v>
                </c:pt>
                <c:pt idx="497">
                  <c:v>43233</c:v>
                </c:pt>
                <c:pt idx="498">
                  <c:v>43234</c:v>
                </c:pt>
                <c:pt idx="499">
                  <c:v>43235</c:v>
                </c:pt>
                <c:pt idx="500">
                  <c:v>43236</c:v>
                </c:pt>
                <c:pt idx="501">
                  <c:v>43237</c:v>
                </c:pt>
                <c:pt idx="502">
                  <c:v>43238</c:v>
                </c:pt>
                <c:pt idx="503">
                  <c:v>43239</c:v>
                </c:pt>
                <c:pt idx="504">
                  <c:v>43240</c:v>
                </c:pt>
                <c:pt idx="505">
                  <c:v>43241</c:v>
                </c:pt>
                <c:pt idx="506">
                  <c:v>43242</c:v>
                </c:pt>
                <c:pt idx="507">
                  <c:v>43243</c:v>
                </c:pt>
                <c:pt idx="508">
                  <c:v>43244</c:v>
                </c:pt>
                <c:pt idx="509">
                  <c:v>43245</c:v>
                </c:pt>
                <c:pt idx="510">
                  <c:v>43246</c:v>
                </c:pt>
                <c:pt idx="511">
                  <c:v>43247</c:v>
                </c:pt>
                <c:pt idx="512">
                  <c:v>43248</c:v>
                </c:pt>
                <c:pt idx="513">
                  <c:v>43249</c:v>
                </c:pt>
                <c:pt idx="514">
                  <c:v>43250</c:v>
                </c:pt>
                <c:pt idx="515">
                  <c:v>43251</c:v>
                </c:pt>
              </c:numCache>
            </c:numRef>
          </c:cat>
          <c:val>
            <c:numRef>
              <c:f>Sheet1!$B$2:$B$517</c:f>
              <c:numCache>
                <c:formatCode>General</c:formatCode>
                <c:ptCount val="516"/>
                <c:pt idx="0">
                  <c:v>159243</c:v>
                </c:pt>
                <c:pt idx="1">
                  <c:v>159262</c:v>
                </c:pt>
                <c:pt idx="2">
                  <c:v>159274</c:v>
                </c:pt>
                <c:pt idx="3">
                  <c:v>159285</c:v>
                </c:pt>
                <c:pt idx="4">
                  <c:v>159297</c:v>
                </c:pt>
                <c:pt idx="5">
                  <c:v>159319</c:v>
                </c:pt>
                <c:pt idx="6">
                  <c:v>159343</c:v>
                </c:pt>
                <c:pt idx="7">
                  <c:v>159350</c:v>
                </c:pt>
                <c:pt idx="8">
                  <c:v>159378</c:v>
                </c:pt>
                <c:pt idx="9">
                  <c:v>159391</c:v>
                </c:pt>
                <c:pt idx="10">
                  <c:v>159410</c:v>
                </c:pt>
                <c:pt idx="11">
                  <c:v>159439</c:v>
                </c:pt>
                <c:pt idx="12">
                  <c:v>159460</c:v>
                </c:pt>
                <c:pt idx="13">
                  <c:v>159481</c:v>
                </c:pt>
                <c:pt idx="14">
                  <c:v>159908</c:v>
                </c:pt>
                <c:pt idx="15">
                  <c:v>160980</c:v>
                </c:pt>
                <c:pt idx="16">
                  <c:v>161539</c:v>
                </c:pt>
                <c:pt idx="17">
                  <c:v>161558</c:v>
                </c:pt>
                <c:pt idx="18">
                  <c:v>161610</c:v>
                </c:pt>
                <c:pt idx="19">
                  <c:v>161700</c:v>
                </c:pt>
                <c:pt idx="20">
                  <c:v>161734</c:v>
                </c:pt>
                <c:pt idx="21">
                  <c:v>161766</c:v>
                </c:pt>
                <c:pt idx="22">
                  <c:v>161783</c:v>
                </c:pt>
                <c:pt idx="23">
                  <c:v>161810</c:v>
                </c:pt>
                <c:pt idx="24">
                  <c:v>161832</c:v>
                </c:pt>
                <c:pt idx="25">
                  <c:v>161856</c:v>
                </c:pt>
                <c:pt idx="26">
                  <c:v>161870</c:v>
                </c:pt>
                <c:pt idx="27">
                  <c:v>161892</c:v>
                </c:pt>
                <c:pt idx="28">
                  <c:v>161908</c:v>
                </c:pt>
                <c:pt idx="29">
                  <c:v>161929</c:v>
                </c:pt>
                <c:pt idx="30">
                  <c:v>162272</c:v>
                </c:pt>
                <c:pt idx="31">
                  <c:v>162395</c:v>
                </c:pt>
                <c:pt idx="32">
                  <c:v>162415</c:v>
                </c:pt>
                <c:pt idx="33">
                  <c:v>162439</c:v>
                </c:pt>
                <c:pt idx="34">
                  <c:v>163011</c:v>
                </c:pt>
                <c:pt idx="35">
                  <c:v>163134</c:v>
                </c:pt>
                <c:pt idx="36">
                  <c:v>163166</c:v>
                </c:pt>
                <c:pt idx="37">
                  <c:v>163192</c:v>
                </c:pt>
                <c:pt idx="38">
                  <c:v>163213</c:v>
                </c:pt>
                <c:pt idx="39">
                  <c:v>163450</c:v>
                </c:pt>
                <c:pt idx="40">
                  <c:v>163489</c:v>
                </c:pt>
                <c:pt idx="41">
                  <c:v>163511</c:v>
                </c:pt>
                <c:pt idx="42">
                  <c:v>163542</c:v>
                </c:pt>
                <c:pt idx="43">
                  <c:v>163560</c:v>
                </c:pt>
                <c:pt idx="44">
                  <c:v>163585</c:v>
                </c:pt>
                <c:pt idx="45">
                  <c:v>163605</c:v>
                </c:pt>
                <c:pt idx="46">
                  <c:v>163649</c:v>
                </c:pt>
                <c:pt idx="47">
                  <c:v>164063</c:v>
                </c:pt>
                <c:pt idx="48">
                  <c:v>164113</c:v>
                </c:pt>
                <c:pt idx="49">
                  <c:v>164129</c:v>
                </c:pt>
                <c:pt idx="50">
                  <c:v>164143</c:v>
                </c:pt>
                <c:pt idx="51">
                  <c:v>164157</c:v>
                </c:pt>
                <c:pt idx="52">
                  <c:v>164175</c:v>
                </c:pt>
                <c:pt idx="53">
                  <c:v>164196</c:v>
                </c:pt>
                <c:pt idx="54">
                  <c:v>164210</c:v>
                </c:pt>
                <c:pt idx="55">
                  <c:v>164243</c:v>
                </c:pt>
                <c:pt idx="56">
                  <c:v>164274</c:v>
                </c:pt>
                <c:pt idx="57">
                  <c:v>164298</c:v>
                </c:pt>
                <c:pt idx="58">
                  <c:v>164305</c:v>
                </c:pt>
                <c:pt idx="59">
                  <c:v>164344</c:v>
                </c:pt>
                <c:pt idx="60">
                  <c:v>164352</c:v>
                </c:pt>
                <c:pt idx="61">
                  <c:v>164405</c:v>
                </c:pt>
                <c:pt idx="62">
                  <c:v>164445</c:v>
                </c:pt>
                <c:pt idx="63">
                  <c:v>164463</c:v>
                </c:pt>
                <c:pt idx="64">
                  <c:v>164477</c:v>
                </c:pt>
                <c:pt idx="65">
                  <c:v>164487</c:v>
                </c:pt>
                <c:pt idx="66">
                  <c:v>164500</c:v>
                </c:pt>
                <c:pt idx="67">
                  <c:v>164510</c:v>
                </c:pt>
                <c:pt idx="68">
                  <c:v>164517</c:v>
                </c:pt>
                <c:pt idx="69">
                  <c:v>164536</c:v>
                </c:pt>
                <c:pt idx="70">
                  <c:v>164548</c:v>
                </c:pt>
                <c:pt idx="71">
                  <c:v>164562</c:v>
                </c:pt>
                <c:pt idx="72">
                  <c:v>164579</c:v>
                </c:pt>
                <c:pt idx="73">
                  <c:v>164592</c:v>
                </c:pt>
                <c:pt idx="74">
                  <c:v>164604</c:v>
                </c:pt>
                <c:pt idx="75">
                  <c:v>164630</c:v>
                </c:pt>
                <c:pt idx="76">
                  <c:v>164645</c:v>
                </c:pt>
                <c:pt idx="77">
                  <c:v>164690</c:v>
                </c:pt>
                <c:pt idx="78">
                  <c:v>164715</c:v>
                </c:pt>
                <c:pt idx="79">
                  <c:v>164780</c:v>
                </c:pt>
                <c:pt idx="80">
                  <c:v>164815</c:v>
                </c:pt>
                <c:pt idx="81">
                  <c:v>164862</c:v>
                </c:pt>
                <c:pt idx="82">
                  <c:v>164910</c:v>
                </c:pt>
                <c:pt idx="83">
                  <c:v>164947</c:v>
                </c:pt>
                <c:pt idx="84">
                  <c:v>164957</c:v>
                </c:pt>
                <c:pt idx="85">
                  <c:v>164970</c:v>
                </c:pt>
                <c:pt idx="86">
                  <c:v>164987</c:v>
                </c:pt>
                <c:pt idx="87">
                  <c:v>165007</c:v>
                </c:pt>
                <c:pt idx="88">
                  <c:v>165021</c:v>
                </c:pt>
                <c:pt idx="89">
                  <c:v>165020</c:v>
                </c:pt>
                <c:pt idx="90">
                  <c:v>165020</c:v>
                </c:pt>
                <c:pt idx="91">
                  <c:v>165024</c:v>
                </c:pt>
                <c:pt idx="92">
                  <c:v>165031</c:v>
                </c:pt>
                <c:pt idx="93">
                  <c:v>165036</c:v>
                </c:pt>
                <c:pt idx="94">
                  <c:v>165052</c:v>
                </c:pt>
                <c:pt idx="95">
                  <c:v>165058</c:v>
                </c:pt>
                <c:pt idx="96">
                  <c:v>165076</c:v>
                </c:pt>
                <c:pt idx="97">
                  <c:v>165097</c:v>
                </c:pt>
                <c:pt idx="98">
                  <c:v>165113</c:v>
                </c:pt>
                <c:pt idx="99">
                  <c:v>165123</c:v>
                </c:pt>
                <c:pt idx="100">
                  <c:v>165129</c:v>
                </c:pt>
                <c:pt idx="101">
                  <c:v>165168</c:v>
                </c:pt>
                <c:pt idx="102">
                  <c:v>165225</c:v>
                </c:pt>
                <c:pt idx="103">
                  <c:v>165157</c:v>
                </c:pt>
                <c:pt idx="104">
                  <c:v>163128</c:v>
                </c:pt>
                <c:pt idx="105">
                  <c:v>163507</c:v>
                </c:pt>
                <c:pt idx="106">
                  <c:v>163609</c:v>
                </c:pt>
                <c:pt idx="107">
                  <c:v>163674</c:v>
                </c:pt>
                <c:pt idx="108">
                  <c:v>163714</c:v>
                </c:pt>
                <c:pt idx="109">
                  <c:v>163822</c:v>
                </c:pt>
                <c:pt idx="110">
                  <c:v>163954</c:v>
                </c:pt>
                <c:pt idx="111">
                  <c:v>164014</c:v>
                </c:pt>
                <c:pt idx="112">
                  <c:v>164047</c:v>
                </c:pt>
                <c:pt idx="113">
                  <c:v>164073</c:v>
                </c:pt>
                <c:pt idx="114">
                  <c:v>164158</c:v>
                </c:pt>
                <c:pt idx="115">
                  <c:v>164204</c:v>
                </c:pt>
                <c:pt idx="116">
                  <c:v>164349</c:v>
                </c:pt>
                <c:pt idx="117">
                  <c:v>164379</c:v>
                </c:pt>
                <c:pt idx="118">
                  <c:v>164407</c:v>
                </c:pt>
                <c:pt idx="119">
                  <c:v>164419</c:v>
                </c:pt>
                <c:pt idx="120">
                  <c:v>164443</c:v>
                </c:pt>
                <c:pt idx="121">
                  <c:v>164472</c:v>
                </c:pt>
                <c:pt idx="122">
                  <c:v>164485</c:v>
                </c:pt>
                <c:pt idx="123">
                  <c:v>164509</c:v>
                </c:pt>
                <c:pt idx="124">
                  <c:v>164538</c:v>
                </c:pt>
                <c:pt idx="125">
                  <c:v>164554</c:v>
                </c:pt>
                <c:pt idx="126">
                  <c:v>164571</c:v>
                </c:pt>
                <c:pt idx="127">
                  <c:v>164579</c:v>
                </c:pt>
                <c:pt idx="128">
                  <c:v>164607</c:v>
                </c:pt>
                <c:pt idx="129">
                  <c:v>164625</c:v>
                </c:pt>
                <c:pt idx="130">
                  <c:v>164644</c:v>
                </c:pt>
                <c:pt idx="131">
                  <c:v>164691</c:v>
                </c:pt>
                <c:pt idx="132">
                  <c:v>164712</c:v>
                </c:pt>
                <c:pt idx="133">
                  <c:v>164731</c:v>
                </c:pt>
                <c:pt idx="134">
                  <c:v>164780</c:v>
                </c:pt>
                <c:pt idx="135">
                  <c:v>164799</c:v>
                </c:pt>
                <c:pt idx="136">
                  <c:v>164820</c:v>
                </c:pt>
                <c:pt idx="137">
                  <c:v>164835</c:v>
                </c:pt>
                <c:pt idx="138">
                  <c:v>164854</c:v>
                </c:pt>
                <c:pt idx="139">
                  <c:v>164863</c:v>
                </c:pt>
                <c:pt idx="140">
                  <c:v>164885</c:v>
                </c:pt>
                <c:pt idx="141">
                  <c:v>164900</c:v>
                </c:pt>
                <c:pt idx="142">
                  <c:v>164911</c:v>
                </c:pt>
                <c:pt idx="143">
                  <c:v>164915</c:v>
                </c:pt>
                <c:pt idx="144">
                  <c:v>164934</c:v>
                </c:pt>
                <c:pt idx="145">
                  <c:v>164946</c:v>
                </c:pt>
                <c:pt idx="146">
                  <c:v>164968</c:v>
                </c:pt>
                <c:pt idx="147">
                  <c:v>164981</c:v>
                </c:pt>
                <c:pt idx="148">
                  <c:v>164991</c:v>
                </c:pt>
                <c:pt idx="149">
                  <c:v>165006</c:v>
                </c:pt>
                <c:pt idx="150">
                  <c:v>165011</c:v>
                </c:pt>
                <c:pt idx="151">
                  <c:v>165027</c:v>
                </c:pt>
                <c:pt idx="152">
                  <c:v>165039</c:v>
                </c:pt>
                <c:pt idx="153">
                  <c:v>165053</c:v>
                </c:pt>
                <c:pt idx="154">
                  <c:v>165088</c:v>
                </c:pt>
                <c:pt idx="155">
                  <c:v>165106</c:v>
                </c:pt>
                <c:pt idx="156">
                  <c:v>165140</c:v>
                </c:pt>
                <c:pt idx="157">
                  <c:v>165196</c:v>
                </c:pt>
                <c:pt idx="158">
                  <c:v>165250</c:v>
                </c:pt>
                <c:pt idx="159">
                  <c:v>165286</c:v>
                </c:pt>
                <c:pt idx="160">
                  <c:v>165317</c:v>
                </c:pt>
                <c:pt idx="161">
                  <c:v>165363</c:v>
                </c:pt>
                <c:pt idx="162">
                  <c:v>165401</c:v>
                </c:pt>
                <c:pt idx="163">
                  <c:v>165429</c:v>
                </c:pt>
                <c:pt idx="164">
                  <c:v>165449</c:v>
                </c:pt>
                <c:pt idx="165">
                  <c:v>165468</c:v>
                </c:pt>
                <c:pt idx="166">
                  <c:v>165489</c:v>
                </c:pt>
                <c:pt idx="167">
                  <c:v>165514</c:v>
                </c:pt>
                <c:pt idx="168">
                  <c:v>165532</c:v>
                </c:pt>
                <c:pt idx="169">
                  <c:v>165544</c:v>
                </c:pt>
                <c:pt idx="170">
                  <c:v>165579</c:v>
                </c:pt>
                <c:pt idx="171">
                  <c:v>165604</c:v>
                </c:pt>
                <c:pt idx="172">
                  <c:v>165650</c:v>
                </c:pt>
                <c:pt idx="173">
                  <c:v>165673</c:v>
                </c:pt>
                <c:pt idx="174">
                  <c:v>165687</c:v>
                </c:pt>
                <c:pt idx="175">
                  <c:v>165696</c:v>
                </c:pt>
                <c:pt idx="176">
                  <c:v>165697</c:v>
                </c:pt>
                <c:pt idx="177">
                  <c:v>165726</c:v>
                </c:pt>
                <c:pt idx="178">
                  <c:v>165773</c:v>
                </c:pt>
                <c:pt idx="179">
                  <c:v>165801</c:v>
                </c:pt>
                <c:pt idx="180">
                  <c:v>165816</c:v>
                </c:pt>
                <c:pt idx="181">
                  <c:v>165829</c:v>
                </c:pt>
                <c:pt idx="182">
                  <c:v>165846</c:v>
                </c:pt>
                <c:pt idx="183">
                  <c:v>165868</c:v>
                </c:pt>
                <c:pt idx="184">
                  <c:v>165883</c:v>
                </c:pt>
                <c:pt idx="185">
                  <c:v>165890</c:v>
                </c:pt>
                <c:pt idx="186">
                  <c:v>165912</c:v>
                </c:pt>
                <c:pt idx="187">
                  <c:v>165944</c:v>
                </c:pt>
                <c:pt idx="188">
                  <c:v>165965</c:v>
                </c:pt>
                <c:pt idx="189">
                  <c:v>165969</c:v>
                </c:pt>
                <c:pt idx="190">
                  <c:v>165989</c:v>
                </c:pt>
                <c:pt idx="191">
                  <c:v>166025</c:v>
                </c:pt>
                <c:pt idx="192">
                  <c:v>166020</c:v>
                </c:pt>
                <c:pt idx="193">
                  <c:v>166047</c:v>
                </c:pt>
                <c:pt idx="194">
                  <c:v>166080</c:v>
                </c:pt>
                <c:pt idx="195">
                  <c:v>166097</c:v>
                </c:pt>
                <c:pt idx="196">
                  <c:v>166112</c:v>
                </c:pt>
                <c:pt idx="197">
                  <c:v>166127</c:v>
                </c:pt>
                <c:pt idx="198">
                  <c:v>166166</c:v>
                </c:pt>
                <c:pt idx="199">
                  <c:v>166217</c:v>
                </c:pt>
                <c:pt idx="200">
                  <c:v>166245</c:v>
                </c:pt>
                <c:pt idx="201">
                  <c:v>166267</c:v>
                </c:pt>
                <c:pt idx="202">
                  <c:v>166291</c:v>
                </c:pt>
                <c:pt idx="203">
                  <c:v>166313</c:v>
                </c:pt>
                <c:pt idx="204">
                  <c:v>166329</c:v>
                </c:pt>
                <c:pt idx="205">
                  <c:v>166341</c:v>
                </c:pt>
                <c:pt idx="206">
                  <c:v>166349</c:v>
                </c:pt>
                <c:pt idx="207">
                  <c:v>166375</c:v>
                </c:pt>
                <c:pt idx="208">
                  <c:v>166390</c:v>
                </c:pt>
                <c:pt idx="209">
                  <c:v>166406</c:v>
                </c:pt>
                <c:pt idx="210">
                  <c:v>166418</c:v>
                </c:pt>
                <c:pt idx="211">
                  <c:v>166439</c:v>
                </c:pt>
                <c:pt idx="212">
                  <c:v>166477</c:v>
                </c:pt>
                <c:pt idx="213">
                  <c:v>166483</c:v>
                </c:pt>
                <c:pt idx="214">
                  <c:v>166509</c:v>
                </c:pt>
                <c:pt idx="215">
                  <c:v>166533</c:v>
                </c:pt>
                <c:pt idx="216">
                  <c:v>166556</c:v>
                </c:pt>
                <c:pt idx="217">
                  <c:v>166585</c:v>
                </c:pt>
                <c:pt idx="218">
                  <c:v>166592</c:v>
                </c:pt>
                <c:pt idx="219">
                  <c:v>166620</c:v>
                </c:pt>
                <c:pt idx="220">
                  <c:v>166646</c:v>
                </c:pt>
                <c:pt idx="221">
                  <c:v>166669</c:v>
                </c:pt>
                <c:pt idx="222">
                  <c:v>166679</c:v>
                </c:pt>
                <c:pt idx="223">
                  <c:v>166691</c:v>
                </c:pt>
                <c:pt idx="224">
                  <c:v>166707</c:v>
                </c:pt>
                <c:pt idx="225">
                  <c:v>166720</c:v>
                </c:pt>
                <c:pt idx="226">
                  <c:v>166762</c:v>
                </c:pt>
                <c:pt idx="227">
                  <c:v>166805</c:v>
                </c:pt>
                <c:pt idx="228">
                  <c:v>166988</c:v>
                </c:pt>
                <c:pt idx="229">
                  <c:v>167061</c:v>
                </c:pt>
                <c:pt idx="230">
                  <c:v>167089</c:v>
                </c:pt>
                <c:pt idx="231">
                  <c:v>167107</c:v>
                </c:pt>
                <c:pt idx="232">
                  <c:v>167121</c:v>
                </c:pt>
                <c:pt idx="233">
                  <c:v>167130</c:v>
                </c:pt>
                <c:pt idx="234">
                  <c:v>167205</c:v>
                </c:pt>
                <c:pt idx="235">
                  <c:v>167818</c:v>
                </c:pt>
                <c:pt idx="236">
                  <c:v>168268</c:v>
                </c:pt>
                <c:pt idx="237">
                  <c:v>168638</c:v>
                </c:pt>
                <c:pt idx="238">
                  <c:v>168905</c:v>
                </c:pt>
                <c:pt idx="239">
                  <c:v>169159</c:v>
                </c:pt>
                <c:pt idx="240">
                  <c:v>169425</c:v>
                </c:pt>
                <c:pt idx="241">
                  <c:v>169544</c:v>
                </c:pt>
                <c:pt idx="242">
                  <c:v>169632</c:v>
                </c:pt>
                <c:pt idx="243">
                  <c:v>169652</c:v>
                </c:pt>
                <c:pt idx="244">
                  <c:v>169656</c:v>
                </c:pt>
                <c:pt idx="245">
                  <c:v>169662</c:v>
                </c:pt>
                <c:pt idx="246">
                  <c:v>169695</c:v>
                </c:pt>
                <c:pt idx="247">
                  <c:v>169717</c:v>
                </c:pt>
                <c:pt idx="248">
                  <c:v>169749</c:v>
                </c:pt>
                <c:pt idx="249">
                  <c:v>169787</c:v>
                </c:pt>
                <c:pt idx="250">
                  <c:v>169829</c:v>
                </c:pt>
                <c:pt idx="251">
                  <c:v>169876</c:v>
                </c:pt>
                <c:pt idx="252">
                  <c:v>169956</c:v>
                </c:pt>
                <c:pt idx="253">
                  <c:v>170063</c:v>
                </c:pt>
                <c:pt idx="254">
                  <c:v>170145</c:v>
                </c:pt>
                <c:pt idx="255">
                  <c:v>170282</c:v>
                </c:pt>
                <c:pt idx="256">
                  <c:v>170506</c:v>
                </c:pt>
                <c:pt idx="257">
                  <c:v>170773</c:v>
                </c:pt>
                <c:pt idx="258">
                  <c:v>170980</c:v>
                </c:pt>
                <c:pt idx="259">
                  <c:v>171082</c:v>
                </c:pt>
                <c:pt idx="260">
                  <c:v>171154</c:v>
                </c:pt>
                <c:pt idx="261">
                  <c:v>171193</c:v>
                </c:pt>
                <c:pt idx="262">
                  <c:v>171255</c:v>
                </c:pt>
                <c:pt idx="263">
                  <c:v>171607</c:v>
                </c:pt>
                <c:pt idx="264">
                  <c:v>172037</c:v>
                </c:pt>
                <c:pt idx="265">
                  <c:v>172399</c:v>
                </c:pt>
                <c:pt idx="266">
                  <c:v>172479</c:v>
                </c:pt>
                <c:pt idx="267">
                  <c:v>172501</c:v>
                </c:pt>
                <c:pt idx="268">
                  <c:v>172519</c:v>
                </c:pt>
                <c:pt idx="269">
                  <c:v>172557</c:v>
                </c:pt>
                <c:pt idx="270">
                  <c:v>172582</c:v>
                </c:pt>
                <c:pt idx="271">
                  <c:v>172602</c:v>
                </c:pt>
                <c:pt idx="272">
                  <c:v>172600</c:v>
                </c:pt>
                <c:pt idx="273">
                  <c:v>172605</c:v>
                </c:pt>
                <c:pt idx="274">
                  <c:v>172609</c:v>
                </c:pt>
                <c:pt idx="275">
                  <c:v>172623</c:v>
                </c:pt>
                <c:pt idx="276">
                  <c:v>172619</c:v>
                </c:pt>
                <c:pt idx="277">
                  <c:v>172628</c:v>
                </c:pt>
                <c:pt idx="278">
                  <c:v>172633</c:v>
                </c:pt>
                <c:pt idx="279">
                  <c:v>172639</c:v>
                </c:pt>
                <c:pt idx="280">
                  <c:v>172650</c:v>
                </c:pt>
                <c:pt idx="281">
                  <c:v>172653</c:v>
                </c:pt>
                <c:pt idx="282">
                  <c:v>172666</c:v>
                </c:pt>
                <c:pt idx="283">
                  <c:v>172653</c:v>
                </c:pt>
                <c:pt idx="284">
                  <c:v>172665</c:v>
                </c:pt>
                <c:pt idx="285">
                  <c:v>172689</c:v>
                </c:pt>
                <c:pt idx="286">
                  <c:v>172716</c:v>
                </c:pt>
                <c:pt idx="287">
                  <c:v>172831</c:v>
                </c:pt>
                <c:pt idx="288">
                  <c:v>173531</c:v>
                </c:pt>
                <c:pt idx="289">
                  <c:v>174147</c:v>
                </c:pt>
                <c:pt idx="290">
                  <c:v>174171</c:v>
                </c:pt>
                <c:pt idx="291">
                  <c:v>174170</c:v>
                </c:pt>
                <c:pt idx="292">
                  <c:v>174191</c:v>
                </c:pt>
                <c:pt idx="293">
                  <c:v>174195</c:v>
                </c:pt>
                <c:pt idx="294">
                  <c:v>174200</c:v>
                </c:pt>
                <c:pt idx="295">
                  <c:v>174212</c:v>
                </c:pt>
                <c:pt idx="296">
                  <c:v>174222</c:v>
                </c:pt>
                <c:pt idx="297">
                  <c:v>174225</c:v>
                </c:pt>
                <c:pt idx="298">
                  <c:v>174233</c:v>
                </c:pt>
                <c:pt idx="299">
                  <c:v>174234</c:v>
                </c:pt>
                <c:pt idx="300">
                  <c:v>174242</c:v>
                </c:pt>
                <c:pt idx="301">
                  <c:v>174241</c:v>
                </c:pt>
                <c:pt idx="302">
                  <c:v>174248</c:v>
                </c:pt>
                <c:pt idx="303">
                  <c:v>174244</c:v>
                </c:pt>
                <c:pt idx="304">
                  <c:v>174244</c:v>
                </c:pt>
                <c:pt idx="305">
                  <c:v>174231</c:v>
                </c:pt>
                <c:pt idx="306">
                  <c:v>174484</c:v>
                </c:pt>
                <c:pt idx="307">
                  <c:v>174997</c:v>
                </c:pt>
                <c:pt idx="308">
                  <c:v>175515</c:v>
                </c:pt>
                <c:pt idx="309">
                  <c:v>175975</c:v>
                </c:pt>
                <c:pt idx="310">
                  <c:v>176374</c:v>
                </c:pt>
                <c:pt idx="311">
                  <c:v>176698</c:v>
                </c:pt>
                <c:pt idx="312">
                  <c:v>176986</c:v>
                </c:pt>
                <c:pt idx="313">
                  <c:v>177475</c:v>
                </c:pt>
                <c:pt idx="314">
                  <c:v>177810</c:v>
                </c:pt>
                <c:pt idx="315">
                  <c:v>177820</c:v>
                </c:pt>
                <c:pt idx="316">
                  <c:v>177872</c:v>
                </c:pt>
                <c:pt idx="317">
                  <c:v>177958</c:v>
                </c:pt>
                <c:pt idx="318">
                  <c:v>177999</c:v>
                </c:pt>
                <c:pt idx="319">
                  <c:v>178073</c:v>
                </c:pt>
                <c:pt idx="320">
                  <c:v>178114</c:v>
                </c:pt>
                <c:pt idx="321">
                  <c:v>178154</c:v>
                </c:pt>
                <c:pt idx="322">
                  <c:v>178185</c:v>
                </c:pt>
                <c:pt idx="323">
                  <c:v>178197</c:v>
                </c:pt>
                <c:pt idx="324">
                  <c:v>178200</c:v>
                </c:pt>
                <c:pt idx="325">
                  <c:v>178262</c:v>
                </c:pt>
                <c:pt idx="326">
                  <c:v>178536</c:v>
                </c:pt>
                <c:pt idx="327">
                  <c:v>178952</c:v>
                </c:pt>
                <c:pt idx="328">
                  <c:v>179341</c:v>
                </c:pt>
                <c:pt idx="329">
                  <c:v>179815</c:v>
                </c:pt>
                <c:pt idx="330">
                  <c:v>180191</c:v>
                </c:pt>
                <c:pt idx="331">
                  <c:v>180630</c:v>
                </c:pt>
                <c:pt idx="332">
                  <c:v>181020</c:v>
                </c:pt>
                <c:pt idx="333">
                  <c:v>181383</c:v>
                </c:pt>
                <c:pt idx="334">
                  <c:v>181644</c:v>
                </c:pt>
                <c:pt idx="335">
                  <c:v>181945</c:v>
                </c:pt>
                <c:pt idx="336">
                  <c:v>182244</c:v>
                </c:pt>
                <c:pt idx="337">
                  <c:v>182479</c:v>
                </c:pt>
                <c:pt idx="338">
                  <c:v>182703</c:v>
                </c:pt>
                <c:pt idx="339">
                  <c:v>182943</c:v>
                </c:pt>
                <c:pt idx="340">
                  <c:v>183179</c:v>
                </c:pt>
                <c:pt idx="341">
                  <c:v>183317</c:v>
                </c:pt>
                <c:pt idx="342">
                  <c:v>183442</c:v>
                </c:pt>
                <c:pt idx="343">
                  <c:v>183532</c:v>
                </c:pt>
                <c:pt idx="344">
                  <c:v>183630</c:v>
                </c:pt>
                <c:pt idx="345">
                  <c:v>183621</c:v>
                </c:pt>
                <c:pt idx="346">
                  <c:v>183620</c:v>
                </c:pt>
                <c:pt idx="347">
                  <c:v>183614</c:v>
                </c:pt>
                <c:pt idx="348">
                  <c:v>183863</c:v>
                </c:pt>
                <c:pt idx="349">
                  <c:v>184302</c:v>
                </c:pt>
                <c:pt idx="350">
                  <c:v>184435</c:v>
                </c:pt>
                <c:pt idx="351">
                  <c:v>184583</c:v>
                </c:pt>
                <c:pt idx="352">
                  <c:v>184675</c:v>
                </c:pt>
                <c:pt idx="353">
                  <c:v>184691</c:v>
                </c:pt>
                <c:pt idx="354">
                  <c:v>184694</c:v>
                </c:pt>
                <c:pt idx="355">
                  <c:v>184708</c:v>
                </c:pt>
                <c:pt idx="356">
                  <c:v>184830</c:v>
                </c:pt>
                <c:pt idx="357">
                  <c:v>185072</c:v>
                </c:pt>
                <c:pt idx="358">
                  <c:v>185283</c:v>
                </c:pt>
                <c:pt idx="359">
                  <c:v>185482</c:v>
                </c:pt>
                <c:pt idx="360">
                  <c:v>185648</c:v>
                </c:pt>
                <c:pt idx="361">
                  <c:v>185862</c:v>
                </c:pt>
                <c:pt idx="362">
                  <c:v>186008</c:v>
                </c:pt>
                <c:pt idx="363">
                  <c:v>186131</c:v>
                </c:pt>
                <c:pt idx="364">
                  <c:v>186145</c:v>
                </c:pt>
                <c:pt idx="365">
                  <c:v>186177</c:v>
                </c:pt>
                <c:pt idx="366">
                  <c:v>186198</c:v>
                </c:pt>
                <c:pt idx="367">
                  <c:v>186211</c:v>
                </c:pt>
                <c:pt idx="368">
                  <c:v>186246</c:v>
                </c:pt>
                <c:pt idx="369">
                  <c:v>186288</c:v>
                </c:pt>
                <c:pt idx="370">
                  <c:v>186305</c:v>
                </c:pt>
                <c:pt idx="371">
                  <c:v>186302</c:v>
                </c:pt>
                <c:pt idx="372">
                  <c:v>186317</c:v>
                </c:pt>
                <c:pt idx="373">
                  <c:v>186316</c:v>
                </c:pt>
                <c:pt idx="374">
                  <c:v>186320</c:v>
                </c:pt>
                <c:pt idx="375">
                  <c:v>186333</c:v>
                </c:pt>
                <c:pt idx="376">
                  <c:v>186341</c:v>
                </c:pt>
                <c:pt idx="377">
                  <c:v>186341</c:v>
                </c:pt>
                <c:pt idx="378">
                  <c:v>186337</c:v>
                </c:pt>
                <c:pt idx="379">
                  <c:v>186355</c:v>
                </c:pt>
                <c:pt idx="380">
                  <c:v>186356</c:v>
                </c:pt>
                <c:pt idx="381">
                  <c:v>186344</c:v>
                </c:pt>
                <c:pt idx="382">
                  <c:v>186329</c:v>
                </c:pt>
                <c:pt idx="383">
                  <c:v>186331</c:v>
                </c:pt>
                <c:pt idx="384">
                  <c:v>186347</c:v>
                </c:pt>
                <c:pt idx="385">
                  <c:v>186364</c:v>
                </c:pt>
                <c:pt idx="386">
                  <c:v>186371</c:v>
                </c:pt>
                <c:pt idx="387">
                  <c:v>186363</c:v>
                </c:pt>
                <c:pt idx="388">
                  <c:v>186366</c:v>
                </c:pt>
                <c:pt idx="389">
                  <c:v>186372</c:v>
                </c:pt>
                <c:pt idx="390">
                  <c:v>186383</c:v>
                </c:pt>
                <c:pt idx="391">
                  <c:v>186398</c:v>
                </c:pt>
                <c:pt idx="392">
                  <c:v>186403</c:v>
                </c:pt>
                <c:pt idx="393">
                  <c:v>186419</c:v>
                </c:pt>
                <c:pt idx="394">
                  <c:v>186427</c:v>
                </c:pt>
                <c:pt idx="395">
                  <c:v>186429</c:v>
                </c:pt>
                <c:pt idx="396">
                  <c:v>186438</c:v>
                </c:pt>
                <c:pt idx="397">
                  <c:v>186440</c:v>
                </c:pt>
                <c:pt idx="398">
                  <c:v>186432</c:v>
                </c:pt>
                <c:pt idx="399">
                  <c:v>186444</c:v>
                </c:pt>
                <c:pt idx="400">
                  <c:v>186440</c:v>
                </c:pt>
                <c:pt idx="401">
                  <c:v>186432</c:v>
                </c:pt>
                <c:pt idx="402">
                  <c:v>186435</c:v>
                </c:pt>
                <c:pt idx="403">
                  <c:v>186447</c:v>
                </c:pt>
                <c:pt idx="404">
                  <c:v>186445</c:v>
                </c:pt>
                <c:pt idx="405">
                  <c:v>186455</c:v>
                </c:pt>
                <c:pt idx="406">
                  <c:v>186468</c:v>
                </c:pt>
                <c:pt idx="407">
                  <c:v>186463</c:v>
                </c:pt>
                <c:pt idx="408">
                  <c:v>186466</c:v>
                </c:pt>
                <c:pt idx="409">
                  <c:v>186484</c:v>
                </c:pt>
                <c:pt idx="410">
                  <c:v>186497</c:v>
                </c:pt>
                <c:pt idx="411">
                  <c:v>186503</c:v>
                </c:pt>
                <c:pt idx="412">
                  <c:v>186501</c:v>
                </c:pt>
                <c:pt idx="413">
                  <c:v>186506</c:v>
                </c:pt>
                <c:pt idx="414">
                  <c:v>186515</c:v>
                </c:pt>
                <c:pt idx="415">
                  <c:v>186532</c:v>
                </c:pt>
                <c:pt idx="416">
                  <c:v>186573</c:v>
                </c:pt>
                <c:pt idx="417">
                  <c:v>186599</c:v>
                </c:pt>
                <c:pt idx="418">
                  <c:v>186623</c:v>
                </c:pt>
                <c:pt idx="419">
                  <c:v>186651</c:v>
                </c:pt>
                <c:pt idx="420">
                  <c:v>186741</c:v>
                </c:pt>
                <c:pt idx="421">
                  <c:v>186802</c:v>
                </c:pt>
                <c:pt idx="422">
                  <c:v>186814</c:v>
                </c:pt>
                <c:pt idx="423">
                  <c:v>186839</c:v>
                </c:pt>
                <c:pt idx="424">
                  <c:v>186854</c:v>
                </c:pt>
                <c:pt idx="425">
                  <c:v>186868</c:v>
                </c:pt>
                <c:pt idx="426">
                  <c:v>186875</c:v>
                </c:pt>
                <c:pt idx="427">
                  <c:v>186877</c:v>
                </c:pt>
                <c:pt idx="428">
                  <c:v>186917</c:v>
                </c:pt>
                <c:pt idx="429">
                  <c:v>187726</c:v>
                </c:pt>
                <c:pt idx="430">
                  <c:v>188419</c:v>
                </c:pt>
                <c:pt idx="431">
                  <c:v>188931</c:v>
                </c:pt>
                <c:pt idx="432">
                  <c:v>189386</c:v>
                </c:pt>
                <c:pt idx="433">
                  <c:v>189857</c:v>
                </c:pt>
                <c:pt idx="434">
                  <c:v>190452</c:v>
                </c:pt>
                <c:pt idx="435">
                  <c:v>190575</c:v>
                </c:pt>
                <c:pt idx="436">
                  <c:v>190613</c:v>
                </c:pt>
                <c:pt idx="437">
                  <c:v>190647</c:v>
                </c:pt>
                <c:pt idx="438">
                  <c:v>190699</c:v>
                </c:pt>
                <c:pt idx="439">
                  <c:v>190781</c:v>
                </c:pt>
                <c:pt idx="440">
                  <c:v>190890</c:v>
                </c:pt>
                <c:pt idx="441">
                  <c:v>190977</c:v>
                </c:pt>
                <c:pt idx="442">
                  <c:v>191276</c:v>
                </c:pt>
                <c:pt idx="443">
                  <c:v>191508</c:v>
                </c:pt>
                <c:pt idx="444">
                  <c:v>191722</c:v>
                </c:pt>
                <c:pt idx="445">
                  <c:v>191858</c:v>
                </c:pt>
                <c:pt idx="446">
                  <c:v>191983</c:v>
                </c:pt>
                <c:pt idx="447">
                  <c:v>192024</c:v>
                </c:pt>
                <c:pt idx="448">
                  <c:v>192081</c:v>
                </c:pt>
                <c:pt idx="449">
                  <c:v>192130</c:v>
                </c:pt>
                <c:pt idx="450">
                  <c:v>192157</c:v>
                </c:pt>
                <c:pt idx="451">
                  <c:v>192165</c:v>
                </c:pt>
                <c:pt idx="452">
                  <c:v>192170</c:v>
                </c:pt>
                <c:pt idx="453">
                  <c:v>192177</c:v>
                </c:pt>
                <c:pt idx="454">
                  <c:v>192179</c:v>
                </c:pt>
                <c:pt idx="455">
                  <c:v>192184</c:v>
                </c:pt>
                <c:pt idx="456">
                  <c:v>192204</c:v>
                </c:pt>
                <c:pt idx="457">
                  <c:v>192207</c:v>
                </c:pt>
                <c:pt idx="458">
                  <c:v>192212</c:v>
                </c:pt>
                <c:pt idx="459">
                  <c:v>192215</c:v>
                </c:pt>
                <c:pt idx="460">
                  <c:v>192202</c:v>
                </c:pt>
                <c:pt idx="461">
                  <c:v>192217</c:v>
                </c:pt>
                <c:pt idx="462">
                  <c:v>192226</c:v>
                </c:pt>
                <c:pt idx="463">
                  <c:v>192233</c:v>
                </c:pt>
                <c:pt idx="464">
                  <c:v>192319</c:v>
                </c:pt>
                <c:pt idx="465">
                  <c:v>192506</c:v>
                </c:pt>
                <c:pt idx="466">
                  <c:v>192674</c:v>
                </c:pt>
                <c:pt idx="467">
                  <c:v>192690</c:v>
                </c:pt>
                <c:pt idx="468">
                  <c:v>192729</c:v>
                </c:pt>
                <c:pt idx="469">
                  <c:v>192764</c:v>
                </c:pt>
                <c:pt idx="470">
                  <c:v>192795</c:v>
                </c:pt>
                <c:pt idx="471">
                  <c:v>193033</c:v>
                </c:pt>
                <c:pt idx="472">
                  <c:v>193314</c:v>
                </c:pt>
                <c:pt idx="473">
                  <c:v>193417</c:v>
                </c:pt>
                <c:pt idx="474">
                  <c:v>193473</c:v>
                </c:pt>
                <c:pt idx="475">
                  <c:v>193532</c:v>
                </c:pt>
                <c:pt idx="476">
                  <c:v>193558</c:v>
                </c:pt>
                <c:pt idx="477">
                  <c:v>193574</c:v>
                </c:pt>
                <c:pt idx="478">
                  <c:v>193585</c:v>
                </c:pt>
                <c:pt idx="479">
                  <c:v>193600</c:v>
                </c:pt>
                <c:pt idx="480">
                  <c:v>193593</c:v>
                </c:pt>
                <c:pt idx="481">
                  <c:v>193592</c:v>
                </c:pt>
                <c:pt idx="482">
                  <c:v>193598</c:v>
                </c:pt>
                <c:pt idx="483">
                  <c:v>193590</c:v>
                </c:pt>
                <c:pt idx="484">
                  <c:v>193599</c:v>
                </c:pt>
                <c:pt idx="485">
                  <c:v>193603</c:v>
                </c:pt>
                <c:pt idx="486">
                  <c:v>193616</c:v>
                </c:pt>
                <c:pt idx="487">
                  <c:v>193623</c:v>
                </c:pt>
                <c:pt idx="488">
                  <c:v>193631</c:v>
                </c:pt>
                <c:pt idx="489">
                  <c:v>193651</c:v>
                </c:pt>
                <c:pt idx="490">
                  <c:v>193684</c:v>
                </c:pt>
                <c:pt idx="491">
                  <c:v>193762</c:v>
                </c:pt>
                <c:pt idx="492">
                  <c:v>193805</c:v>
                </c:pt>
                <c:pt idx="493">
                  <c:v>193817</c:v>
                </c:pt>
                <c:pt idx="494">
                  <c:v>193826</c:v>
                </c:pt>
                <c:pt idx="495">
                  <c:v>193828</c:v>
                </c:pt>
                <c:pt idx="496">
                  <c:v>193842</c:v>
                </c:pt>
                <c:pt idx="497">
                  <c:v>193872</c:v>
                </c:pt>
                <c:pt idx="498">
                  <c:v>193881</c:v>
                </c:pt>
                <c:pt idx="499">
                  <c:v>193888</c:v>
                </c:pt>
                <c:pt idx="500">
                  <c:v>193893</c:v>
                </c:pt>
                <c:pt idx="501">
                  <c:v>193906</c:v>
                </c:pt>
                <c:pt idx="502">
                  <c:v>193922</c:v>
                </c:pt>
                <c:pt idx="503">
                  <c:v>193921</c:v>
                </c:pt>
                <c:pt idx="504">
                  <c:v>193928</c:v>
                </c:pt>
                <c:pt idx="505">
                  <c:v>193944</c:v>
                </c:pt>
                <c:pt idx="506">
                  <c:v>193947</c:v>
                </c:pt>
                <c:pt idx="507">
                  <c:v>193943</c:v>
                </c:pt>
                <c:pt idx="508">
                  <c:v>193947</c:v>
                </c:pt>
                <c:pt idx="509">
                  <c:v>193947</c:v>
                </c:pt>
                <c:pt idx="510">
                  <c:v>193946</c:v>
                </c:pt>
                <c:pt idx="511">
                  <c:v>193957</c:v>
                </c:pt>
                <c:pt idx="512">
                  <c:v>193955</c:v>
                </c:pt>
                <c:pt idx="513">
                  <c:v>193969</c:v>
                </c:pt>
                <c:pt idx="514">
                  <c:v>193999</c:v>
                </c:pt>
                <c:pt idx="515">
                  <c:v>194094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84-4B73-99F8-C9624D9ACB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030392"/>
        <c:axId val="287030720"/>
      </c:lineChart>
      <c:dateAx>
        <c:axId val="287030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030720"/>
        <c:crosses val="autoZero"/>
        <c:auto val="1"/>
        <c:lblOffset val="100"/>
        <c:baseTimeUnit val="days"/>
      </c:dateAx>
      <c:valAx>
        <c:axId val="287030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030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Sheet1!$A$2:$A$517</c:f>
              <c:numCache>
                <c:formatCode>m/d/yyyy</c:formatCode>
                <c:ptCount val="516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  <c:pt idx="424">
                  <c:v>43160</c:v>
                </c:pt>
                <c:pt idx="425">
                  <c:v>43161</c:v>
                </c:pt>
                <c:pt idx="426">
                  <c:v>43162</c:v>
                </c:pt>
                <c:pt idx="427">
                  <c:v>43163</c:v>
                </c:pt>
                <c:pt idx="428">
                  <c:v>43164</c:v>
                </c:pt>
                <c:pt idx="429">
                  <c:v>43165</c:v>
                </c:pt>
                <c:pt idx="430">
                  <c:v>43166</c:v>
                </c:pt>
                <c:pt idx="431">
                  <c:v>43167</c:v>
                </c:pt>
                <c:pt idx="432">
                  <c:v>43168</c:v>
                </c:pt>
                <c:pt idx="433">
                  <c:v>43169</c:v>
                </c:pt>
                <c:pt idx="434">
                  <c:v>43170</c:v>
                </c:pt>
                <c:pt idx="435">
                  <c:v>43171</c:v>
                </c:pt>
                <c:pt idx="436">
                  <c:v>43172</c:v>
                </c:pt>
                <c:pt idx="437">
                  <c:v>43173</c:v>
                </c:pt>
                <c:pt idx="438">
                  <c:v>43174</c:v>
                </c:pt>
                <c:pt idx="439">
                  <c:v>43175</c:v>
                </c:pt>
                <c:pt idx="440">
                  <c:v>43176</c:v>
                </c:pt>
                <c:pt idx="441">
                  <c:v>43177</c:v>
                </c:pt>
                <c:pt idx="442">
                  <c:v>43178</c:v>
                </c:pt>
                <c:pt idx="443">
                  <c:v>43179</c:v>
                </c:pt>
                <c:pt idx="444">
                  <c:v>43180</c:v>
                </c:pt>
                <c:pt idx="445">
                  <c:v>43181</c:v>
                </c:pt>
                <c:pt idx="446">
                  <c:v>43182</c:v>
                </c:pt>
                <c:pt idx="447">
                  <c:v>43183</c:v>
                </c:pt>
                <c:pt idx="448">
                  <c:v>43184</c:v>
                </c:pt>
                <c:pt idx="449">
                  <c:v>43185</c:v>
                </c:pt>
                <c:pt idx="450">
                  <c:v>43186</c:v>
                </c:pt>
                <c:pt idx="451">
                  <c:v>43187</c:v>
                </c:pt>
                <c:pt idx="452">
                  <c:v>43188</c:v>
                </c:pt>
                <c:pt idx="453">
                  <c:v>43189</c:v>
                </c:pt>
                <c:pt idx="454">
                  <c:v>43190</c:v>
                </c:pt>
                <c:pt idx="455">
                  <c:v>43191</c:v>
                </c:pt>
                <c:pt idx="456">
                  <c:v>43192</c:v>
                </c:pt>
                <c:pt idx="457">
                  <c:v>43193</c:v>
                </c:pt>
                <c:pt idx="458">
                  <c:v>43194</c:v>
                </c:pt>
                <c:pt idx="459">
                  <c:v>43195</c:v>
                </c:pt>
                <c:pt idx="460">
                  <c:v>43196</c:v>
                </c:pt>
                <c:pt idx="461">
                  <c:v>43197</c:v>
                </c:pt>
                <c:pt idx="462">
                  <c:v>43198</c:v>
                </c:pt>
                <c:pt idx="463">
                  <c:v>43199</c:v>
                </c:pt>
                <c:pt idx="464">
                  <c:v>43200</c:v>
                </c:pt>
                <c:pt idx="465">
                  <c:v>43201</c:v>
                </c:pt>
                <c:pt idx="466">
                  <c:v>43202</c:v>
                </c:pt>
                <c:pt idx="467">
                  <c:v>43203</c:v>
                </c:pt>
                <c:pt idx="468">
                  <c:v>43204</c:v>
                </c:pt>
                <c:pt idx="469">
                  <c:v>43205</c:v>
                </c:pt>
                <c:pt idx="470">
                  <c:v>43206</c:v>
                </c:pt>
                <c:pt idx="471">
                  <c:v>43207</c:v>
                </c:pt>
                <c:pt idx="472">
                  <c:v>43208</c:v>
                </c:pt>
                <c:pt idx="473">
                  <c:v>43209</c:v>
                </c:pt>
                <c:pt idx="474">
                  <c:v>43210</c:v>
                </c:pt>
                <c:pt idx="475">
                  <c:v>43211</c:v>
                </c:pt>
                <c:pt idx="476">
                  <c:v>43212</c:v>
                </c:pt>
                <c:pt idx="477">
                  <c:v>43213</c:v>
                </c:pt>
                <c:pt idx="478">
                  <c:v>43214</c:v>
                </c:pt>
                <c:pt idx="479">
                  <c:v>43215</c:v>
                </c:pt>
                <c:pt idx="480">
                  <c:v>43216</c:v>
                </c:pt>
                <c:pt idx="481">
                  <c:v>43217</c:v>
                </c:pt>
                <c:pt idx="482">
                  <c:v>43218</c:v>
                </c:pt>
                <c:pt idx="483">
                  <c:v>43219</c:v>
                </c:pt>
                <c:pt idx="484">
                  <c:v>43220</c:v>
                </c:pt>
                <c:pt idx="485">
                  <c:v>43221</c:v>
                </c:pt>
                <c:pt idx="486">
                  <c:v>43222</c:v>
                </c:pt>
                <c:pt idx="487">
                  <c:v>43223</c:v>
                </c:pt>
                <c:pt idx="488">
                  <c:v>43224</c:v>
                </c:pt>
                <c:pt idx="489">
                  <c:v>43225</c:v>
                </c:pt>
                <c:pt idx="490">
                  <c:v>43226</c:v>
                </c:pt>
                <c:pt idx="491">
                  <c:v>43227</c:v>
                </c:pt>
                <c:pt idx="492">
                  <c:v>43228</c:v>
                </c:pt>
                <c:pt idx="493">
                  <c:v>43229</c:v>
                </c:pt>
                <c:pt idx="494">
                  <c:v>43230</c:v>
                </c:pt>
                <c:pt idx="495">
                  <c:v>43231</c:v>
                </c:pt>
                <c:pt idx="496">
                  <c:v>43232</c:v>
                </c:pt>
                <c:pt idx="497">
                  <c:v>43233</c:v>
                </c:pt>
                <c:pt idx="498">
                  <c:v>43234</c:v>
                </c:pt>
                <c:pt idx="499">
                  <c:v>43235</c:v>
                </c:pt>
                <c:pt idx="500">
                  <c:v>43236</c:v>
                </c:pt>
                <c:pt idx="501">
                  <c:v>43237</c:v>
                </c:pt>
                <c:pt idx="502">
                  <c:v>43238</c:v>
                </c:pt>
                <c:pt idx="503">
                  <c:v>43239</c:v>
                </c:pt>
                <c:pt idx="504">
                  <c:v>43240</c:v>
                </c:pt>
                <c:pt idx="505">
                  <c:v>43241</c:v>
                </c:pt>
                <c:pt idx="506">
                  <c:v>43242</c:v>
                </c:pt>
                <c:pt idx="507">
                  <c:v>43243</c:v>
                </c:pt>
                <c:pt idx="508">
                  <c:v>43244</c:v>
                </c:pt>
                <c:pt idx="509">
                  <c:v>43245</c:v>
                </c:pt>
                <c:pt idx="510">
                  <c:v>43246</c:v>
                </c:pt>
                <c:pt idx="511">
                  <c:v>43247</c:v>
                </c:pt>
                <c:pt idx="512">
                  <c:v>43248</c:v>
                </c:pt>
                <c:pt idx="513">
                  <c:v>43249</c:v>
                </c:pt>
                <c:pt idx="514">
                  <c:v>43250</c:v>
                </c:pt>
                <c:pt idx="515">
                  <c:v>43251</c:v>
                </c:pt>
              </c:numCache>
            </c:numRef>
          </c:cat>
          <c:val>
            <c:numRef>
              <c:f>Sheet1!$B$2:$B$517</c:f>
              <c:numCache>
                <c:formatCode>General</c:formatCode>
                <c:ptCount val="516"/>
                <c:pt idx="0">
                  <c:v>19173</c:v>
                </c:pt>
                <c:pt idx="1">
                  <c:v>19222</c:v>
                </c:pt>
                <c:pt idx="2">
                  <c:v>19255</c:v>
                </c:pt>
                <c:pt idx="3">
                  <c:v>19281</c:v>
                </c:pt>
                <c:pt idx="4">
                  <c:v>19315</c:v>
                </c:pt>
                <c:pt idx="5">
                  <c:v>19357</c:v>
                </c:pt>
                <c:pt idx="6">
                  <c:v>19392</c:v>
                </c:pt>
                <c:pt idx="7">
                  <c:v>19426</c:v>
                </c:pt>
                <c:pt idx="8">
                  <c:v>19461</c:v>
                </c:pt>
                <c:pt idx="9">
                  <c:v>19505</c:v>
                </c:pt>
                <c:pt idx="10">
                  <c:v>19530</c:v>
                </c:pt>
                <c:pt idx="11">
                  <c:v>19575</c:v>
                </c:pt>
                <c:pt idx="12">
                  <c:v>19603</c:v>
                </c:pt>
                <c:pt idx="13">
                  <c:v>19648</c:v>
                </c:pt>
                <c:pt idx="14">
                  <c:v>19814</c:v>
                </c:pt>
                <c:pt idx="15">
                  <c:v>20161</c:v>
                </c:pt>
                <c:pt idx="16">
                  <c:v>20337</c:v>
                </c:pt>
                <c:pt idx="17">
                  <c:v>20360</c:v>
                </c:pt>
                <c:pt idx="18">
                  <c:v>20401</c:v>
                </c:pt>
                <c:pt idx="19">
                  <c:v>20453</c:v>
                </c:pt>
                <c:pt idx="20">
                  <c:v>20517</c:v>
                </c:pt>
                <c:pt idx="21">
                  <c:v>20554</c:v>
                </c:pt>
                <c:pt idx="22">
                  <c:v>20606</c:v>
                </c:pt>
                <c:pt idx="23">
                  <c:v>20651</c:v>
                </c:pt>
                <c:pt idx="24">
                  <c:v>20680</c:v>
                </c:pt>
                <c:pt idx="25">
                  <c:v>20720</c:v>
                </c:pt>
                <c:pt idx="26">
                  <c:v>20767</c:v>
                </c:pt>
                <c:pt idx="27">
                  <c:v>20808</c:v>
                </c:pt>
                <c:pt idx="28">
                  <c:v>20845</c:v>
                </c:pt>
                <c:pt idx="29">
                  <c:v>20878</c:v>
                </c:pt>
                <c:pt idx="30">
                  <c:v>21042</c:v>
                </c:pt>
                <c:pt idx="31">
                  <c:v>21110</c:v>
                </c:pt>
                <c:pt idx="32">
                  <c:v>21161</c:v>
                </c:pt>
                <c:pt idx="33">
                  <c:v>21229</c:v>
                </c:pt>
                <c:pt idx="34">
                  <c:v>21296</c:v>
                </c:pt>
                <c:pt idx="35">
                  <c:v>21374</c:v>
                </c:pt>
                <c:pt idx="36">
                  <c:v>21412</c:v>
                </c:pt>
                <c:pt idx="37">
                  <c:v>21467</c:v>
                </c:pt>
                <c:pt idx="38">
                  <c:v>21511</c:v>
                </c:pt>
                <c:pt idx="39">
                  <c:v>21635</c:v>
                </c:pt>
                <c:pt idx="40">
                  <c:v>21680</c:v>
                </c:pt>
                <c:pt idx="41">
                  <c:v>21724</c:v>
                </c:pt>
                <c:pt idx="42">
                  <c:v>21777</c:v>
                </c:pt>
                <c:pt idx="43">
                  <c:v>21814</c:v>
                </c:pt>
                <c:pt idx="44">
                  <c:v>21843</c:v>
                </c:pt>
                <c:pt idx="45">
                  <c:v>21874</c:v>
                </c:pt>
                <c:pt idx="46">
                  <c:v>21938</c:v>
                </c:pt>
                <c:pt idx="47">
                  <c:v>22116</c:v>
                </c:pt>
                <c:pt idx="48">
                  <c:v>22190</c:v>
                </c:pt>
                <c:pt idx="49">
                  <c:v>22234</c:v>
                </c:pt>
                <c:pt idx="50">
                  <c:v>22285</c:v>
                </c:pt>
                <c:pt idx="51">
                  <c:v>22331</c:v>
                </c:pt>
                <c:pt idx="52">
                  <c:v>22386</c:v>
                </c:pt>
                <c:pt idx="53">
                  <c:v>22433</c:v>
                </c:pt>
                <c:pt idx="54">
                  <c:v>22484</c:v>
                </c:pt>
                <c:pt idx="55">
                  <c:v>22547</c:v>
                </c:pt>
                <c:pt idx="56">
                  <c:v>22618</c:v>
                </c:pt>
                <c:pt idx="57">
                  <c:v>22712</c:v>
                </c:pt>
                <c:pt idx="58">
                  <c:v>22808</c:v>
                </c:pt>
                <c:pt idx="59">
                  <c:v>22887</c:v>
                </c:pt>
                <c:pt idx="60">
                  <c:v>22963</c:v>
                </c:pt>
                <c:pt idx="61">
                  <c:v>23025</c:v>
                </c:pt>
                <c:pt idx="62">
                  <c:v>23139</c:v>
                </c:pt>
                <c:pt idx="63">
                  <c:v>23260</c:v>
                </c:pt>
                <c:pt idx="64">
                  <c:v>23362</c:v>
                </c:pt>
                <c:pt idx="65">
                  <c:v>23457</c:v>
                </c:pt>
                <c:pt idx="66">
                  <c:v>23534</c:v>
                </c:pt>
                <c:pt idx="67">
                  <c:v>23600</c:v>
                </c:pt>
                <c:pt idx="68">
                  <c:v>23672</c:v>
                </c:pt>
                <c:pt idx="69">
                  <c:v>23778</c:v>
                </c:pt>
                <c:pt idx="70">
                  <c:v>23860</c:v>
                </c:pt>
                <c:pt idx="71">
                  <c:v>23948</c:v>
                </c:pt>
                <c:pt idx="72">
                  <c:v>24023</c:v>
                </c:pt>
                <c:pt idx="73">
                  <c:v>24087</c:v>
                </c:pt>
                <c:pt idx="74">
                  <c:v>24165</c:v>
                </c:pt>
                <c:pt idx="75">
                  <c:v>24237</c:v>
                </c:pt>
                <c:pt idx="76">
                  <c:v>24319</c:v>
                </c:pt>
                <c:pt idx="77">
                  <c:v>24403</c:v>
                </c:pt>
                <c:pt idx="78">
                  <c:v>24502</c:v>
                </c:pt>
                <c:pt idx="79">
                  <c:v>24633</c:v>
                </c:pt>
                <c:pt idx="80">
                  <c:v>24787</c:v>
                </c:pt>
                <c:pt idx="81">
                  <c:v>24990</c:v>
                </c:pt>
                <c:pt idx="82">
                  <c:v>25345</c:v>
                </c:pt>
                <c:pt idx="83">
                  <c:v>25692</c:v>
                </c:pt>
                <c:pt idx="84">
                  <c:v>25878</c:v>
                </c:pt>
                <c:pt idx="85">
                  <c:v>26035</c:v>
                </c:pt>
                <c:pt idx="86">
                  <c:v>26179</c:v>
                </c:pt>
                <c:pt idx="87">
                  <c:v>26306</c:v>
                </c:pt>
                <c:pt idx="88">
                  <c:v>26436</c:v>
                </c:pt>
                <c:pt idx="89">
                  <c:v>26532</c:v>
                </c:pt>
                <c:pt idx="90">
                  <c:v>26631</c:v>
                </c:pt>
                <c:pt idx="91">
                  <c:v>26748</c:v>
                </c:pt>
                <c:pt idx="92">
                  <c:v>26855</c:v>
                </c:pt>
                <c:pt idx="93">
                  <c:v>27005</c:v>
                </c:pt>
                <c:pt idx="94">
                  <c:v>27132</c:v>
                </c:pt>
                <c:pt idx="95">
                  <c:v>27234</c:v>
                </c:pt>
                <c:pt idx="96">
                  <c:v>27330</c:v>
                </c:pt>
                <c:pt idx="97">
                  <c:v>27464</c:v>
                </c:pt>
                <c:pt idx="98">
                  <c:v>27571</c:v>
                </c:pt>
                <c:pt idx="99">
                  <c:v>27700</c:v>
                </c:pt>
                <c:pt idx="100">
                  <c:v>27848</c:v>
                </c:pt>
                <c:pt idx="101">
                  <c:v>28002</c:v>
                </c:pt>
                <c:pt idx="102">
                  <c:v>28123</c:v>
                </c:pt>
                <c:pt idx="103">
                  <c:v>28269</c:v>
                </c:pt>
                <c:pt idx="104">
                  <c:v>28433</c:v>
                </c:pt>
                <c:pt idx="105">
                  <c:v>28588</c:v>
                </c:pt>
                <c:pt idx="106">
                  <c:v>28730</c:v>
                </c:pt>
                <c:pt idx="107">
                  <c:v>28847</c:v>
                </c:pt>
                <c:pt idx="108">
                  <c:v>28981</c:v>
                </c:pt>
                <c:pt idx="109">
                  <c:v>29105</c:v>
                </c:pt>
                <c:pt idx="110">
                  <c:v>29230</c:v>
                </c:pt>
                <c:pt idx="111">
                  <c:v>29372</c:v>
                </c:pt>
                <c:pt idx="112">
                  <c:v>29495</c:v>
                </c:pt>
                <c:pt idx="113">
                  <c:v>29658</c:v>
                </c:pt>
                <c:pt idx="114">
                  <c:v>29852</c:v>
                </c:pt>
                <c:pt idx="115">
                  <c:v>30030</c:v>
                </c:pt>
                <c:pt idx="116">
                  <c:v>30192</c:v>
                </c:pt>
                <c:pt idx="117">
                  <c:v>30360</c:v>
                </c:pt>
                <c:pt idx="118">
                  <c:v>30496</c:v>
                </c:pt>
                <c:pt idx="119">
                  <c:v>30635</c:v>
                </c:pt>
                <c:pt idx="120">
                  <c:v>30756</c:v>
                </c:pt>
                <c:pt idx="121">
                  <c:v>30907</c:v>
                </c:pt>
                <c:pt idx="122">
                  <c:v>31045</c:v>
                </c:pt>
                <c:pt idx="123">
                  <c:v>31193</c:v>
                </c:pt>
                <c:pt idx="124">
                  <c:v>31328</c:v>
                </c:pt>
                <c:pt idx="125">
                  <c:v>31460</c:v>
                </c:pt>
                <c:pt idx="126">
                  <c:v>31635</c:v>
                </c:pt>
                <c:pt idx="127">
                  <c:v>31804</c:v>
                </c:pt>
                <c:pt idx="128">
                  <c:v>31961</c:v>
                </c:pt>
                <c:pt idx="129">
                  <c:v>32079</c:v>
                </c:pt>
                <c:pt idx="130">
                  <c:v>32229</c:v>
                </c:pt>
                <c:pt idx="131">
                  <c:v>32432</c:v>
                </c:pt>
                <c:pt idx="132">
                  <c:v>32662</c:v>
                </c:pt>
                <c:pt idx="133">
                  <c:v>32856</c:v>
                </c:pt>
                <c:pt idx="134">
                  <c:v>33036</c:v>
                </c:pt>
                <c:pt idx="135">
                  <c:v>33253</c:v>
                </c:pt>
                <c:pt idx="136">
                  <c:v>33550</c:v>
                </c:pt>
                <c:pt idx="137">
                  <c:v>33740</c:v>
                </c:pt>
                <c:pt idx="138">
                  <c:v>33966</c:v>
                </c:pt>
                <c:pt idx="139">
                  <c:v>34152</c:v>
                </c:pt>
                <c:pt idx="140">
                  <c:v>34347</c:v>
                </c:pt>
                <c:pt idx="141">
                  <c:v>34524</c:v>
                </c:pt>
                <c:pt idx="142">
                  <c:v>34728</c:v>
                </c:pt>
                <c:pt idx="143">
                  <c:v>34924</c:v>
                </c:pt>
                <c:pt idx="144">
                  <c:v>35095</c:v>
                </c:pt>
                <c:pt idx="145">
                  <c:v>35287</c:v>
                </c:pt>
                <c:pt idx="146">
                  <c:v>35449</c:v>
                </c:pt>
                <c:pt idx="147">
                  <c:v>35588</c:v>
                </c:pt>
                <c:pt idx="148">
                  <c:v>35716</c:v>
                </c:pt>
                <c:pt idx="149">
                  <c:v>35850</c:v>
                </c:pt>
                <c:pt idx="150">
                  <c:v>35993</c:v>
                </c:pt>
                <c:pt idx="151">
                  <c:v>36125</c:v>
                </c:pt>
                <c:pt idx="152">
                  <c:v>36268</c:v>
                </c:pt>
                <c:pt idx="153">
                  <c:v>36472</c:v>
                </c:pt>
                <c:pt idx="154">
                  <c:v>36628</c:v>
                </c:pt>
                <c:pt idx="155">
                  <c:v>36778</c:v>
                </c:pt>
                <c:pt idx="156">
                  <c:v>36843</c:v>
                </c:pt>
                <c:pt idx="157">
                  <c:v>37007</c:v>
                </c:pt>
                <c:pt idx="158">
                  <c:v>37129</c:v>
                </c:pt>
                <c:pt idx="159">
                  <c:v>37263</c:v>
                </c:pt>
                <c:pt idx="160">
                  <c:v>37389</c:v>
                </c:pt>
                <c:pt idx="161">
                  <c:v>37493</c:v>
                </c:pt>
                <c:pt idx="162">
                  <c:v>37617</c:v>
                </c:pt>
                <c:pt idx="163">
                  <c:v>37753</c:v>
                </c:pt>
                <c:pt idx="164">
                  <c:v>37910</c:v>
                </c:pt>
                <c:pt idx="165">
                  <c:v>38033</c:v>
                </c:pt>
                <c:pt idx="166">
                  <c:v>38172</c:v>
                </c:pt>
                <c:pt idx="167">
                  <c:v>38323</c:v>
                </c:pt>
                <c:pt idx="168">
                  <c:v>38499</c:v>
                </c:pt>
                <c:pt idx="169">
                  <c:v>38686</c:v>
                </c:pt>
                <c:pt idx="170">
                  <c:v>38922</c:v>
                </c:pt>
                <c:pt idx="171">
                  <c:v>39076</c:v>
                </c:pt>
                <c:pt idx="172">
                  <c:v>39227</c:v>
                </c:pt>
                <c:pt idx="173">
                  <c:v>39521</c:v>
                </c:pt>
                <c:pt idx="174">
                  <c:v>39663</c:v>
                </c:pt>
                <c:pt idx="175">
                  <c:v>39710</c:v>
                </c:pt>
                <c:pt idx="176">
                  <c:v>39768</c:v>
                </c:pt>
                <c:pt idx="177">
                  <c:v>39862</c:v>
                </c:pt>
                <c:pt idx="178">
                  <c:v>39970</c:v>
                </c:pt>
                <c:pt idx="179">
                  <c:v>40095</c:v>
                </c:pt>
                <c:pt idx="180">
                  <c:v>40217</c:v>
                </c:pt>
                <c:pt idx="181">
                  <c:v>40350</c:v>
                </c:pt>
                <c:pt idx="182">
                  <c:v>40511</c:v>
                </c:pt>
                <c:pt idx="183">
                  <c:v>40637</c:v>
                </c:pt>
                <c:pt idx="184">
                  <c:v>40766</c:v>
                </c:pt>
                <c:pt idx="185">
                  <c:v>40895</c:v>
                </c:pt>
                <c:pt idx="186">
                  <c:v>40979</c:v>
                </c:pt>
                <c:pt idx="187">
                  <c:v>41107</c:v>
                </c:pt>
                <c:pt idx="188">
                  <c:v>41257</c:v>
                </c:pt>
                <c:pt idx="189">
                  <c:v>41365</c:v>
                </c:pt>
                <c:pt idx="190">
                  <c:v>41508</c:v>
                </c:pt>
                <c:pt idx="191">
                  <c:v>41654</c:v>
                </c:pt>
                <c:pt idx="192">
                  <c:v>41753</c:v>
                </c:pt>
                <c:pt idx="193">
                  <c:v>41852</c:v>
                </c:pt>
                <c:pt idx="194">
                  <c:v>41933</c:v>
                </c:pt>
                <c:pt idx="195">
                  <c:v>42050</c:v>
                </c:pt>
                <c:pt idx="196">
                  <c:v>42144</c:v>
                </c:pt>
                <c:pt idx="197">
                  <c:v>42250</c:v>
                </c:pt>
                <c:pt idx="198">
                  <c:v>42389</c:v>
                </c:pt>
                <c:pt idx="199">
                  <c:v>42498</c:v>
                </c:pt>
                <c:pt idx="200">
                  <c:v>42620</c:v>
                </c:pt>
                <c:pt idx="201">
                  <c:v>42739</c:v>
                </c:pt>
                <c:pt idx="202">
                  <c:v>42869</c:v>
                </c:pt>
                <c:pt idx="203">
                  <c:v>42988</c:v>
                </c:pt>
                <c:pt idx="204">
                  <c:v>43126</c:v>
                </c:pt>
                <c:pt idx="205">
                  <c:v>43275</c:v>
                </c:pt>
                <c:pt idx="206">
                  <c:v>43427</c:v>
                </c:pt>
                <c:pt idx="207">
                  <c:v>43583</c:v>
                </c:pt>
                <c:pt idx="208">
                  <c:v>43725</c:v>
                </c:pt>
                <c:pt idx="209">
                  <c:v>43859</c:v>
                </c:pt>
                <c:pt idx="210">
                  <c:v>44022</c:v>
                </c:pt>
                <c:pt idx="211">
                  <c:v>44129</c:v>
                </c:pt>
                <c:pt idx="212">
                  <c:v>44258</c:v>
                </c:pt>
                <c:pt idx="213">
                  <c:v>44374</c:v>
                </c:pt>
                <c:pt idx="214">
                  <c:v>44490</c:v>
                </c:pt>
                <c:pt idx="215">
                  <c:v>44604</c:v>
                </c:pt>
                <c:pt idx="216">
                  <c:v>44722</c:v>
                </c:pt>
                <c:pt idx="217">
                  <c:v>44821</c:v>
                </c:pt>
                <c:pt idx="218">
                  <c:v>44950</c:v>
                </c:pt>
                <c:pt idx="219">
                  <c:v>45084</c:v>
                </c:pt>
                <c:pt idx="220">
                  <c:v>45192</c:v>
                </c:pt>
                <c:pt idx="221">
                  <c:v>45308</c:v>
                </c:pt>
                <c:pt idx="222">
                  <c:v>45394</c:v>
                </c:pt>
                <c:pt idx="223">
                  <c:v>45510</c:v>
                </c:pt>
                <c:pt idx="224">
                  <c:v>45616</c:v>
                </c:pt>
                <c:pt idx="225">
                  <c:v>45731</c:v>
                </c:pt>
                <c:pt idx="226">
                  <c:v>45849</c:v>
                </c:pt>
                <c:pt idx="227">
                  <c:v>45957</c:v>
                </c:pt>
                <c:pt idx="228">
                  <c:v>46098</c:v>
                </c:pt>
                <c:pt idx="229">
                  <c:v>46236</c:v>
                </c:pt>
                <c:pt idx="230">
                  <c:v>46351</c:v>
                </c:pt>
                <c:pt idx="231">
                  <c:v>46440</c:v>
                </c:pt>
                <c:pt idx="232">
                  <c:v>46544</c:v>
                </c:pt>
                <c:pt idx="233">
                  <c:v>46652</c:v>
                </c:pt>
                <c:pt idx="234">
                  <c:v>46764</c:v>
                </c:pt>
                <c:pt idx="235">
                  <c:v>48670</c:v>
                </c:pt>
                <c:pt idx="236">
                  <c:v>52916</c:v>
                </c:pt>
                <c:pt idx="237">
                  <c:v>53665</c:v>
                </c:pt>
                <c:pt idx="238">
                  <c:v>54459</c:v>
                </c:pt>
                <c:pt idx="239">
                  <c:v>54839</c:v>
                </c:pt>
                <c:pt idx="240">
                  <c:v>54976</c:v>
                </c:pt>
                <c:pt idx="241">
                  <c:v>55179</c:v>
                </c:pt>
                <c:pt idx="242">
                  <c:v>55230</c:v>
                </c:pt>
                <c:pt idx="243">
                  <c:v>55247</c:v>
                </c:pt>
                <c:pt idx="244">
                  <c:v>55258</c:v>
                </c:pt>
                <c:pt idx="245">
                  <c:v>55295</c:v>
                </c:pt>
                <c:pt idx="246">
                  <c:v>55337</c:v>
                </c:pt>
                <c:pt idx="247">
                  <c:v>55421</c:v>
                </c:pt>
                <c:pt idx="248">
                  <c:v>55492</c:v>
                </c:pt>
                <c:pt idx="249">
                  <c:v>55602</c:v>
                </c:pt>
                <c:pt idx="250">
                  <c:v>55686</c:v>
                </c:pt>
                <c:pt idx="251">
                  <c:v>55731</c:v>
                </c:pt>
                <c:pt idx="252">
                  <c:v>55845</c:v>
                </c:pt>
                <c:pt idx="253">
                  <c:v>55950</c:v>
                </c:pt>
                <c:pt idx="254">
                  <c:v>56066</c:v>
                </c:pt>
                <c:pt idx="255">
                  <c:v>56169</c:v>
                </c:pt>
                <c:pt idx="256">
                  <c:v>56270</c:v>
                </c:pt>
                <c:pt idx="257">
                  <c:v>56379</c:v>
                </c:pt>
                <c:pt idx="258">
                  <c:v>56514</c:v>
                </c:pt>
                <c:pt idx="259">
                  <c:v>56589</c:v>
                </c:pt>
                <c:pt idx="260">
                  <c:v>56666</c:v>
                </c:pt>
                <c:pt idx="261">
                  <c:v>56766</c:v>
                </c:pt>
                <c:pt idx="262">
                  <c:v>56887</c:v>
                </c:pt>
                <c:pt idx="263">
                  <c:v>57002</c:v>
                </c:pt>
                <c:pt idx="264">
                  <c:v>57130</c:v>
                </c:pt>
                <c:pt idx="265">
                  <c:v>57310</c:v>
                </c:pt>
                <c:pt idx="266">
                  <c:v>57461</c:v>
                </c:pt>
                <c:pt idx="267">
                  <c:v>57553</c:v>
                </c:pt>
                <c:pt idx="268">
                  <c:v>57675</c:v>
                </c:pt>
                <c:pt idx="269">
                  <c:v>57789</c:v>
                </c:pt>
                <c:pt idx="270">
                  <c:v>57904</c:v>
                </c:pt>
                <c:pt idx="271">
                  <c:v>58028</c:v>
                </c:pt>
                <c:pt idx="272">
                  <c:v>58178</c:v>
                </c:pt>
                <c:pt idx="273">
                  <c:v>58280</c:v>
                </c:pt>
                <c:pt idx="274">
                  <c:v>58379</c:v>
                </c:pt>
                <c:pt idx="275">
                  <c:v>58484</c:v>
                </c:pt>
                <c:pt idx="276">
                  <c:v>58570</c:v>
                </c:pt>
                <c:pt idx="277">
                  <c:v>58638</c:v>
                </c:pt>
                <c:pt idx="278">
                  <c:v>58752</c:v>
                </c:pt>
                <c:pt idx="279">
                  <c:v>58864</c:v>
                </c:pt>
                <c:pt idx="280">
                  <c:v>58979</c:v>
                </c:pt>
                <c:pt idx="281">
                  <c:v>59111</c:v>
                </c:pt>
                <c:pt idx="282">
                  <c:v>59251</c:v>
                </c:pt>
                <c:pt idx="283">
                  <c:v>59377</c:v>
                </c:pt>
                <c:pt idx="284">
                  <c:v>59496</c:v>
                </c:pt>
                <c:pt idx="285">
                  <c:v>59611</c:v>
                </c:pt>
                <c:pt idx="286">
                  <c:v>59804</c:v>
                </c:pt>
                <c:pt idx="287">
                  <c:v>60008</c:v>
                </c:pt>
                <c:pt idx="288">
                  <c:v>60278</c:v>
                </c:pt>
                <c:pt idx="289">
                  <c:v>60516</c:v>
                </c:pt>
                <c:pt idx="290">
                  <c:v>60723</c:v>
                </c:pt>
                <c:pt idx="291">
                  <c:v>60881</c:v>
                </c:pt>
                <c:pt idx="292">
                  <c:v>61176</c:v>
                </c:pt>
                <c:pt idx="293">
                  <c:v>61469</c:v>
                </c:pt>
                <c:pt idx="294">
                  <c:v>61646</c:v>
                </c:pt>
                <c:pt idx="295">
                  <c:v>61806</c:v>
                </c:pt>
                <c:pt idx="296">
                  <c:v>61974</c:v>
                </c:pt>
                <c:pt idx="297">
                  <c:v>62179</c:v>
                </c:pt>
                <c:pt idx="298">
                  <c:v>62382</c:v>
                </c:pt>
                <c:pt idx="299">
                  <c:v>62598</c:v>
                </c:pt>
                <c:pt idx="300">
                  <c:v>62790</c:v>
                </c:pt>
                <c:pt idx="301">
                  <c:v>62974</c:v>
                </c:pt>
                <c:pt idx="302">
                  <c:v>63128</c:v>
                </c:pt>
                <c:pt idx="303">
                  <c:v>63354</c:v>
                </c:pt>
                <c:pt idx="304">
                  <c:v>63565</c:v>
                </c:pt>
                <c:pt idx="305">
                  <c:v>63744</c:v>
                </c:pt>
                <c:pt idx="306">
                  <c:v>63938</c:v>
                </c:pt>
                <c:pt idx="307">
                  <c:v>64155</c:v>
                </c:pt>
                <c:pt idx="308">
                  <c:v>64337</c:v>
                </c:pt>
                <c:pt idx="309">
                  <c:v>64540</c:v>
                </c:pt>
                <c:pt idx="310">
                  <c:v>64727</c:v>
                </c:pt>
                <c:pt idx="311">
                  <c:v>64895</c:v>
                </c:pt>
                <c:pt idx="312">
                  <c:v>65079</c:v>
                </c:pt>
                <c:pt idx="313">
                  <c:v>65264</c:v>
                </c:pt>
                <c:pt idx="314">
                  <c:v>65441</c:v>
                </c:pt>
                <c:pt idx="315">
                  <c:v>65609</c:v>
                </c:pt>
                <c:pt idx="316">
                  <c:v>65783</c:v>
                </c:pt>
                <c:pt idx="317">
                  <c:v>65968</c:v>
                </c:pt>
                <c:pt idx="318">
                  <c:v>66107</c:v>
                </c:pt>
                <c:pt idx="319">
                  <c:v>66233</c:v>
                </c:pt>
                <c:pt idx="320">
                  <c:v>66368</c:v>
                </c:pt>
                <c:pt idx="321">
                  <c:v>66517</c:v>
                </c:pt>
                <c:pt idx="322">
                  <c:v>66631</c:v>
                </c:pt>
                <c:pt idx="323">
                  <c:v>66768</c:v>
                </c:pt>
                <c:pt idx="324">
                  <c:v>66953</c:v>
                </c:pt>
                <c:pt idx="325">
                  <c:v>67086</c:v>
                </c:pt>
                <c:pt idx="326">
                  <c:v>67219</c:v>
                </c:pt>
                <c:pt idx="327">
                  <c:v>67361</c:v>
                </c:pt>
                <c:pt idx="328">
                  <c:v>67531</c:v>
                </c:pt>
                <c:pt idx="329">
                  <c:v>67686</c:v>
                </c:pt>
                <c:pt idx="330">
                  <c:v>67820</c:v>
                </c:pt>
                <c:pt idx="331">
                  <c:v>67960</c:v>
                </c:pt>
                <c:pt idx="332">
                  <c:v>68141</c:v>
                </c:pt>
                <c:pt idx="333">
                  <c:v>68292</c:v>
                </c:pt>
                <c:pt idx="334">
                  <c:v>68444</c:v>
                </c:pt>
                <c:pt idx="335">
                  <c:v>68616</c:v>
                </c:pt>
                <c:pt idx="336">
                  <c:v>68776</c:v>
                </c:pt>
                <c:pt idx="337">
                  <c:v>69054</c:v>
                </c:pt>
                <c:pt idx="338">
                  <c:v>69241</c:v>
                </c:pt>
                <c:pt idx="339">
                  <c:v>69383</c:v>
                </c:pt>
                <c:pt idx="340">
                  <c:v>69495</c:v>
                </c:pt>
                <c:pt idx="341">
                  <c:v>69596</c:v>
                </c:pt>
                <c:pt idx="342">
                  <c:v>69724</c:v>
                </c:pt>
                <c:pt idx="343">
                  <c:v>69858</c:v>
                </c:pt>
                <c:pt idx="344">
                  <c:v>69999</c:v>
                </c:pt>
                <c:pt idx="345">
                  <c:v>70129</c:v>
                </c:pt>
                <c:pt idx="346">
                  <c:v>70262</c:v>
                </c:pt>
                <c:pt idx="347">
                  <c:v>70371</c:v>
                </c:pt>
                <c:pt idx="348">
                  <c:v>70597</c:v>
                </c:pt>
                <c:pt idx="349">
                  <c:v>70850</c:v>
                </c:pt>
                <c:pt idx="350">
                  <c:v>71076</c:v>
                </c:pt>
                <c:pt idx="351">
                  <c:v>71335</c:v>
                </c:pt>
                <c:pt idx="352">
                  <c:v>71560</c:v>
                </c:pt>
                <c:pt idx="353">
                  <c:v>71722</c:v>
                </c:pt>
                <c:pt idx="354">
                  <c:v>71889</c:v>
                </c:pt>
                <c:pt idx="355">
                  <c:v>72065</c:v>
                </c:pt>
                <c:pt idx="356">
                  <c:v>72226</c:v>
                </c:pt>
                <c:pt idx="357">
                  <c:v>72386</c:v>
                </c:pt>
                <c:pt idx="358">
                  <c:v>72586</c:v>
                </c:pt>
                <c:pt idx="359">
                  <c:v>72818</c:v>
                </c:pt>
                <c:pt idx="360">
                  <c:v>72953</c:v>
                </c:pt>
                <c:pt idx="361">
                  <c:v>73158</c:v>
                </c:pt>
                <c:pt idx="362">
                  <c:v>73311</c:v>
                </c:pt>
                <c:pt idx="363">
                  <c:v>73490</c:v>
                </c:pt>
                <c:pt idx="364">
                  <c:v>73639</c:v>
                </c:pt>
                <c:pt idx="365">
                  <c:v>73736</c:v>
                </c:pt>
                <c:pt idx="366">
                  <c:v>73851</c:v>
                </c:pt>
                <c:pt idx="367">
                  <c:v>73979</c:v>
                </c:pt>
                <c:pt idx="368">
                  <c:v>74116</c:v>
                </c:pt>
                <c:pt idx="369">
                  <c:v>74238</c:v>
                </c:pt>
                <c:pt idx="370">
                  <c:v>74347</c:v>
                </c:pt>
                <c:pt idx="371">
                  <c:v>74463</c:v>
                </c:pt>
                <c:pt idx="372">
                  <c:v>74560</c:v>
                </c:pt>
                <c:pt idx="373">
                  <c:v>74674</c:v>
                </c:pt>
                <c:pt idx="374">
                  <c:v>74792</c:v>
                </c:pt>
                <c:pt idx="375">
                  <c:v>74903</c:v>
                </c:pt>
                <c:pt idx="376">
                  <c:v>75040</c:v>
                </c:pt>
                <c:pt idx="377">
                  <c:v>75176</c:v>
                </c:pt>
                <c:pt idx="378">
                  <c:v>75312</c:v>
                </c:pt>
                <c:pt idx="379">
                  <c:v>75438</c:v>
                </c:pt>
                <c:pt idx="380">
                  <c:v>75601</c:v>
                </c:pt>
                <c:pt idx="381">
                  <c:v>75773</c:v>
                </c:pt>
                <c:pt idx="382">
                  <c:v>75941</c:v>
                </c:pt>
                <c:pt idx="383">
                  <c:v>76084</c:v>
                </c:pt>
                <c:pt idx="384">
                  <c:v>76247</c:v>
                </c:pt>
                <c:pt idx="385">
                  <c:v>76421</c:v>
                </c:pt>
                <c:pt idx="386">
                  <c:v>76595</c:v>
                </c:pt>
                <c:pt idx="387">
                  <c:v>76772</c:v>
                </c:pt>
                <c:pt idx="388">
                  <c:v>76964</c:v>
                </c:pt>
                <c:pt idx="389">
                  <c:v>77108</c:v>
                </c:pt>
                <c:pt idx="390">
                  <c:v>77250</c:v>
                </c:pt>
                <c:pt idx="391">
                  <c:v>77410</c:v>
                </c:pt>
                <c:pt idx="392">
                  <c:v>77717</c:v>
                </c:pt>
                <c:pt idx="393">
                  <c:v>77949</c:v>
                </c:pt>
                <c:pt idx="394">
                  <c:v>78132</c:v>
                </c:pt>
                <c:pt idx="395">
                  <c:v>78288</c:v>
                </c:pt>
                <c:pt idx="396">
                  <c:v>78477</c:v>
                </c:pt>
                <c:pt idx="397">
                  <c:v>78609</c:v>
                </c:pt>
                <c:pt idx="398">
                  <c:v>78786</c:v>
                </c:pt>
                <c:pt idx="399">
                  <c:v>78977</c:v>
                </c:pt>
                <c:pt idx="400">
                  <c:v>79175</c:v>
                </c:pt>
                <c:pt idx="401">
                  <c:v>79382</c:v>
                </c:pt>
                <c:pt idx="402">
                  <c:v>79578</c:v>
                </c:pt>
                <c:pt idx="403">
                  <c:v>79710</c:v>
                </c:pt>
                <c:pt idx="404">
                  <c:v>79862</c:v>
                </c:pt>
                <c:pt idx="405">
                  <c:v>80010</c:v>
                </c:pt>
                <c:pt idx="406">
                  <c:v>80178</c:v>
                </c:pt>
                <c:pt idx="407">
                  <c:v>80353</c:v>
                </c:pt>
                <c:pt idx="408">
                  <c:v>80577</c:v>
                </c:pt>
                <c:pt idx="409">
                  <c:v>80786</c:v>
                </c:pt>
                <c:pt idx="410">
                  <c:v>80972</c:v>
                </c:pt>
                <c:pt idx="411">
                  <c:v>81086</c:v>
                </c:pt>
                <c:pt idx="412">
                  <c:v>81180</c:v>
                </c:pt>
                <c:pt idx="413">
                  <c:v>81296</c:v>
                </c:pt>
                <c:pt idx="414">
                  <c:v>81429</c:v>
                </c:pt>
                <c:pt idx="415">
                  <c:v>81572</c:v>
                </c:pt>
                <c:pt idx="416">
                  <c:v>81759</c:v>
                </c:pt>
                <c:pt idx="417">
                  <c:v>81941</c:v>
                </c:pt>
                <c:pt idx="418">
                  <c:v>82116</c:v>
                </c:pt>
                <c:pt idx="419">
                  <c:v>82263</c:v>
                </c:pt>
                <c:pt idx="420">
                  <c:v>82431</c:v>
                </c:pt>
                <c:pt idx="421">
                  <c:v>82679</c:v>
                </c:pt>
                <c:pt idx="422">
                  <c:v>82900</c:v>
                </c:pt>
                <c:pt idx="423">
                  <c:v>83068</c:v>
                </c:pt>
                <c:pt idx="424">
                  <c:v>83216</c:v>
                </c:pt>
                <c:pt idx="425">
                  <c:v>83323</c:v>
                </c:pt>
                <c:pt idx="426">
                  <c:v>83430</c:v>
                </c:pt>
                <c:pt idx="427">
                  <c:v>83545</c:v>
                </c:pt>
                <c:pt idx="428">
                  <c:v>83693</c:v>
                </c:pt>
                <c:pt idx="429">
                  <c:v>83865</c:v>
                </c:pt>
                <c:pt idx="430">
                  <c:v>84018</c:v>
                </c:pt>
                <c:pt idx="431">
                  <c:v>84211</c:v>
                </c:pt>
                <c:pt idx="432">
                  <c:v>84376</c:v>
                </c:pt>
                <c:pt idx="433">
                  <c:v>84514</c:v>
                </c:pt>
                <c:pt idx="434">
                  <c:v>84651</c:v>
                </c:pt>
                <c:pt idx="435">
                  <c:v>84767</c:v>
                </c:pt>
                <c:pt idx="436">
                  <c:v>84914</c:v>
                </c:pt>
                <c:pt idx="437">
                  <c:v>85064</c:v>
                </c:pt>
                <c:pt idx="438">
                  <c:v>85219</c:v>
                </c:pt>
                <c:pt idx="439">
                  <c:v>85346</c:v>
                </c:pt>
                <c:pt idx="440">
                  <c:v>85498</c:v>
                </c:pt>
                <c:pt idx="441">
                  <c:v>85676</c:v>
                </c:pt>
                <c:pt idx="442">
                  <c:v>85981</c:v>
                </c:pt>
                <c:pt idx="443">
                  <c:v>86254</c:v>
                </c:pt>
                <c:pt idx="444">
                  <c:v>86467</c:v>
                </c:pt>
                <c:pt idx="445">
                  <c:v>86685</c:v>
                </c:pt>
                <c:pt idx="446">
                  <c:v>86884</c:v>
                </c:pt>
                <c:pt idx="447">
                  <c:v>87065</c:v>
                </c:pt>
                <c:pt idx="448">
                  <c:v>87256</c:v>
                </c:pt>
                <c:pt idx="449">
                  <c:v>87420</c:v>
                </c:pt>
                <c:pt idx="450">
                  <c:v>87666</c:v>
                </c:pt>
                <c:pt idx="451">
                  <c:v>87928</c:v>
                </c:pt>
                <c:pt idx="452">
                  <c:v>88160</c:v>
                </c:pt>
                <c:pt idx="453">
                  <c:v>88354</c:v>
                </c:pt>
                <c:pt idx="457">
                  <c:v>89080</c:v>
                </c:pt>
                <c:pt idx="458">
                  <c:v>89206</c:v>
                </c:pt>
                <c:pt idx="460">
                  <c:v>89428</c:v>
                </c:pt>
                <c:pt idx="461">
                  <c:v>89535</c:v>
                </c:pt>
                <c:pt idx="462">
                  <c:v>89647</c:v>
                </c:pt>
                <c:pt idx="463">
                  <c:v>89766</c:v>
                </c:pt>
                <c:pt idx="464">
                  <c:v>89890</c:v>
                </c:pt>
                <c:pt idx="465">
                  <c:v>90013</c:v>
                </c:pt>
                <c:pt idx="466">
                  <c:v>90147</c:v>
                </c:pt>
                <c:pt idx="467">
                  <c:v>90266</c:v>
                </c:pt>
                <c:pt idx="468">
                  <c:v>90345</c:v>
                </c:pt>
                <c:pt idx="469">
                  <c:v>90561</c:v>
                </c:pt>
                <c:pt idx="470">
                  <c:v>90740</c:v>
                </c:pt>
                <c:pt idx="471">
                  <c:v>90881</c:v>
                </c:pt>
                <c:pt idx="472">
                  <c:v>91026</c:v>
                </c:pt>
                <c:pt idx="473">
                  <c:v>91172</c:v>
                </c:pt>
                <c:pt idx="474">
                  <c:v>91332</c:v>
                </c:pt>
                <c:pt idx="475">
                  <c:v>91475</c:v>
                </c:pt>
                <c:pt idx="476">
                  <c:v>91590</c:v>
                </c:pt>
                <c:pt idx="477">
                  <c:v>91723</c:v>
                </c:pt>
                <c:pt idx="478">
                  <c:v>91861</c:v>
                </c:pt>
                <c:pt idx="479">
                  <c:v>91991</c:v>
                </c:pt>
                <c:pt idx="480">
                  <c:v>92115</c:v>
                </c:pt>
                <c:pt idx="481">
                  <c:v>92276</c:v>
                </c:pt>
                <c:pt idx="482">
                  <c:v>92431</c:v>
                </c:pt>
                <c:pt idx="483">
                  <c:v>92591</c:v>
                </c:pt>
                <c:pt idx="484">
                  <c:v>92741</c:v>
                </c:pt>
                <c:pt idx="485">
                  <c:v>92898</c:v>
                </c:pt>
                <c:pt idx="486">
                  <c:v>93064</c:v>
                </c:pt>
                <c:pt idx="487">
                  <c:v>93240</c:v>
                </c:pt>
                <c:pt idx="488">
                  <c:v>93402</c:v>
                </c:pt>
                <c:pt idx="489">
                  <c:v>93586</c:v>
                </c:pt>
                <c:pt idx="490">
                  <c:v>93871</c:v>
                </c:pt>
                <c:pt idx="491">
                  <c:v>94144</c:v>
                </c:pt>
                <c:pt idx="492">
                  <c:v>94410</c:v>
                </c:pt>
                <c:pt idx="493">
                  <c:v>94622</c:v>
                </c:pt>
                <c:pt idx="494">
                  <c:v>94836</c:v>
                </c:pt>
                <c:pt idx="495">
                  <c:v>95078</c:v>
                </c:pt>
                <c:pt idx="496">
                  <c:v>95282</c:v>
                </c:pt>
                <c:pt idx="497">
                  <c:v>95521</c:v>
                </c:pt>
                <c:pt idx="498">
                  <c:v>95703</c:v>
                </c:pt>
                <c:pt idx="499">
                  <c:v>95864</c:v>
                </c:pt>
                <c:pt idx="500">
                  <c:v>96001</c:v>
                </c:pt>
                <c:pt idx="501">
                  <c:v>96144</c:v>
                </c:pt>
                <c:pt idx="502">
                  <c:v>96618</c:v>
                </c:pt>
                <c:pt idx="503">
                  <c:v>96868</c:v>
                </c:pt>
                <c:pt idx="504">
                  <c:v>97049</c:v>
                </c:pt>
                <c:pt idx="505">
                  <c:v>97231</c:v>
                </c:pt>
                <c:pt idx="506">
                  <c:v>97374</c:v>
                </c:pt>
                <c:pt idx="507">
                  <c:v>97500</c:v>
                </c:pt>
                <c:pt idx="508">
                  <c:v>97785</c:v>
                </c:pt>
                <c:pt idx="509">
                  <c:v>97935</c:v>
                </c:pt>
                <c:pt idx="510">
                  <c:v>98082</c:v>
                </c:pt>
                <c:pt idx="511">
                  <c:v>98206</c:v>
                </c:pt>
                <c:pt idx="512">
                  <c:v>98347</c:v>
                </c:pt>
                <c:pt idx="513">
                  <c:v>98507</c:v>
                </c:pt>
                <c:pt idx="514">
                  <c:v>98658</c:v>
                </c:pt>
                <c:pt idx="515">
                  <c:v>98825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7A-4B0D-949C-7BD0E16E52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684048"/>
        <c:axId val="280687000"/>
      </c:lineChart>
      <c:dateAx>
        <c:axId val="280684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687000"/>
        <c:crosses val="autoZero"/>
        <c:auto val="1"/>
        <c:lblOffset val="100"/>
        <c:baseTimeUnit val="days"/>
      </c:dateAx>
      <c:valAx>
        <c:axId val="280687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684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FED61-7826-4441-A9EF-7196A7CF0C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Aldawaa followers change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5BE64D-29B7-42A2-A9EE-D3796F339F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Arabia</a:t>
            </a:r>
          </a:p>
        </p:txBody>
      </p:sp>
    </p:spTree>
    <p:extLst>
      <p:ext uri="{BB962C8B-B14F-4D97-AF65-F5344CB8AC3E}">
        <p14:creationId xmlns:p14="http://schemas.microsoft.com/office/powerpoint/2010/main" val="2541172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0D3CA-15DF-4FAA-B4C3-DF3EC8CCE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B6B2DB-F94D-42DF-A949-E3303E8403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903078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EB6EFB-7CB9-44F8-8F44-4C92BB1453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EDB637-FB74-4435-9704-2EAA86FC1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397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DF79B-D014-489E-932A-9FA4A4937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A1A071-3B83-4FF5-AA65-E15B40807E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08578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9A5962-6C74-4B2E-BE1D-62BEAC15B1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F30817-43B9-4101-96DD-B0E961E43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776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CE523-56BA-479D-BE69-99A8FD534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69E583-EDD0-44AB-90E1-EA4EF052D8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29875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3FECE8-B876-44EE-B962-B2CB6588F0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E55E70-ACD0-423C-8F86-4457DE18B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2590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38</Words>
  <Application>Microsoft Office PowerPoint</Application>
  <PresentationFormat>On-screen Show (4:3)</PresentationFormat>
  <Paragraphs>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Aldawaa followers change</vt:lpstr>
      <vt:lpstr>Twitter Followers Total | AlDawaa</vt:lpstr>
      <vt:lpstr>Facebook Fans Total | AlDawaa</vt:lpstr>
      <vt:lpstr>Instagram Followers Total | AlDawaa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Aldawaa followers change</dc:title>
  <dc:creator>Administrator</dc:creator>
  <cp:lastModifiedBy>Administrator</cp:lastModifiedBy>
  <cp:revision>1</cp:revision>
  <dcterms:created xsi:type="dcterms:W3CDTF">2018-06-10T09:10:24Z</dcterms:created>
  <dcterms:modified xsi:type="dcterms:W3CDTF">2018-06-10T09:10:41Z</dcterms:modified>
</cp:coreProperties>
</file>